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6" r:id="rId3"/>
    <p:sldId id="259" r:id="rId4"/>
    <p:sldId id="262" r:id="rId5"/>
    <p:sldId id="261" r:id="rId6"/>
    <p:sldId id="263" r:id="rId7"/>
    <p:sldId id="264" r:id="rId8"/>
    <p:sldId id="265" r:id="rId9"/>
    <p:sldId id="267" r:id="rId10"/>
    <p:sldId id="266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91" r:id="rId22"/>
    <p:sldId id="280" r:id="rId23"/>
    <p:sldId id="282" r:id="rId24"/>
    <p:sldId id="283" r:id="rId25"/>
    <p:sldId id="281" r:id="rId26"/>
    <p:sldId id="284" r:id="rId27"/>
    <p:sldId id="279" r:id="rId28"/>
    <p:sldId id="287" r:id="rId29"/>
    <p:sldId id="286" r:id="rId30"/>
    <p:sldId id="289" r:id="rId31"/>
    <p:sldId id="290" r:id="rId32"/>
    <p:sldId id="288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예진" initials="송" lastIdx="2" clrIdx="0">
    <p:extLst>
      <p:ext uri="{19B8F6BF-5375-455C-9EA6-DF929625EA0E}">
        <p15:presenceInfo xmlns:p15="http://schemas.microsoft.com/office/powerpoint/2012/main" userId="송예진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FCF"/>
    <a:srgbClr val="A2DFDF"/>
    <a:srgbClr val="00ADE0"/>
    <a:srgbClr val="2E4866"/>
    <a:srgbClr val="DABCF2"/>
    <a:srgbClr val="2F00B0"/>
    <a:srgbClr val="DCF3A1"/>
    <a:srgbClr val="FFF9F9"/>
    <a:srgbClr val="AE85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173" autoAdjust="0"/>
  </p:normalViewPr>
  <p:slideViewPr>
    <p:cSldViewPr snapToGrid="0">
      <p:cViewPr>
        <p:scale>
          <a:sx n="66" d="100"/>
          <a:sy n="66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FB900-5BA6-4CD9-9ACD-10DF0A2627F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2253A-CA51-44D4-BC9E-DD2C04ED1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8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코로나의 다중 이용 시설 이용은 꺼려지고</a:t>
            </a:r>
            <a:endParaRPr lang="en-US" altLang="ko-KR" dirty="0"/>
          </a:p>
          <a:p>
            <a:r>
              <a:rPr lang="ko-KR" altLang="en-US" dirty="0"/>
              <a:t>차에서 </a:t>
            </a:r>
            <a:r>
              <a:rPr lang="ko-KR" altLang="en-US" dirty="0" err="1"/>
              <a:t>캠핑하는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 err="1"/>
              <a:t>차박</a:t>
            </a:r>
            <a:r>
              <a:rPr lang="en-US" altLang="ko-KR" dirty="0"/>
              <a:t>)</a:t>
            </a:r>
            <a:r>
              <a:rPr lang="ko-KR" altLang="en-US" dirty="0"/>
              <a:t>이 유행이다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64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69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25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29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994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4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코로나의 다중 이용 시설 이용은 꺼려지고</a:t>
            </a:r>
            <a:endParaRPr lang="en-US" altLang="ko-KR" dirty="0"/>
          </a:p>
          <a:p>
            <a:r>
              <a:rPr lang="ko-KR" altLang="en-US" dirty="0"/>
              <a:t>차에서 </a:t>
            </a:r>
            <a:r>
              <a:rPr lang="ko-KR" altLang="en-US" dirty="0" err="1"/>
              <a:t>캠핑하는</a:t>
            </a:r>
            <a:r>
              <a:rPr lang="ko-KR" altLang="en-US" dirty="0"/>
              <a:t> 것</a:t>
            </a:r>
            <a:r>
              <a:rPr lang="en-US" altLang="ko-KR" dirty="0"/>
              <a:t>(</a:t>
            </a:r>
            <a:r>
              <a:rPr lang="ko-KR" altLang="en-US" dirty="0" err="1"/>
              <a:t>차박</a:t>
            </a:r>
            <a:r>
              <a:rPr lang="en-US" altLang="ko-KR" dirty="0"/>
              <a:t>)</a:t>
            </a:r>
            <a:r>
              <a:rPr lang="ko-KR" altLang="en-US" dirty="0"/>
              <a:t>이 유행이다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67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7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07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389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10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39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2253A-CA51-44D4-BC9E-DD2C04ED1FC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591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42BA5-0F71-4CC5-B3CA-4ADB39262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B18B48-2C27-4907-8D46-9790DDDB1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8BE9CA-0400-487F-921C-9AE4F9D1D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543EBD-F5A2-49C6-A711-8250527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0CAD6-5F04-41A2-98DE-34AB5B99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2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56FE9-5D96-4823-B3F4-E57B4335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0839F2-440A-47FB-8592-72C466CCC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AD8B2-0107-475F-B1B7-F4DC12CA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84D79-5001-4402-A976-D73A927D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3E7B38-AB96-46F0-AE1E-0C422B29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773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71E155-CBE3-40E0-836F-03C5066D8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DF953C-A778-4A92-9F69-CB7C662B8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1C25A-83FC-4BBD-A055-0B4AEBCC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A57493-9D39-4C64-A0A1-0B1EAE94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BD8C1-B05F-4D5D-B36C-360DA482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09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4CBA-163E-4A2D-80B4-CDB87CBF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814A2-25EA-4FDB-837C-DAC22B05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59303-CD50-4EFC-AB9C-BDC3530A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EEE9BE-C632-4B18-B916-B87243CC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EE996-DD42-42C9-94C5-C16279C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5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5114-618B-403C-84C5-9B8430A6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CF355-A0B5-4853-AA26-D79645908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103F3-64E8-47D6-844F-73B6D508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29A1DA-A31D-430A-9A41-F215F56E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98688-943F-47C4-80C9-8E5725DB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50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534A76-79F2-4880-B7A3-D2EA7F2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2378BC-9356-44FE-8B35-5A0B7247F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C121BB-A1AB-414C-9B52-870214E21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972ADC-40ED-423C-A5A7-F1BF8089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B48D3-0AE4-4BBA-8EC5-AE9F866A0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717AB-3EE4-48CA-864C-997DE253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05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566B6-B1D0-4FE3-9B5D-6F23FD5B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E9FBC-7C1C-4931-9DD9-5A883C0E8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B5152E-DEFA-48C7-81C5-3DF718643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20A373-67E0-46CD-8BE1-B77E6B00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78BE99-C72B-4A89-B0C6-442895F1C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98B4E4-CA25-4FEB-B305-83AE2DF2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0B790C-71E1-4DC9-99D8-202B6231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C20ABB-7C8E-4425-B4EB-6706318BC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6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3623A-0710-4245-AE31-3D0A1F4C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48437B-3E0C-4EFB-AFA9-B59D37D5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4928E-4CB1-473D-A569-C5CFE00CF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ACCCE3-0AAF-4F39-913D-4C379B47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7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C22153-51DF-4078-B79B-B4DDD2F5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450621-A2EB-4D9D-8714-E8570654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94ECC-72FD-4AC9-91F0-BE8CABF1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05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19569-AFC2-4144-8F53-6C936CAA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1AB83-7E2D-4E24-BC2E-F0B412DE4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96013-57DD-4CC5-942F-66582349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5B39F3-7445-4F4D-AF86-D723254C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85CF2-2E83-4D32-BCDE-ED8B56B0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E572C-5483-42CF-8582-DD63BA25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7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18144-5B0A-4275-BBAA-98E9B80C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A65B5F-BD2D-471C-864A-1246E1CD1E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8BDC5A-3AB1-4178-870E-6E4D1BC92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7E187-8424-4C3C-8131-3CA16FB8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2CAF09-D02E-43AB-95C2-20F7623E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6B1815-BEE9-49D0-87F5-F8CDD55B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FA850A-38BB-4847-8243-73F333F47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68B53-99F3-4171-8CDD-E5A51860A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8EBB9E-99BD-468A-A660-490DA2115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8DCA-C4B7-4658-9A9A-26D885E977B2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4A70-78C6-4893-8B54-98FFA78EA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778F2-90C7-4FB5-B26A-A8CE557A5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B8347-D644-4F3F-8C9B-BFE909F0C5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4.jpeg"/><Relationship Id="rId7" Type="http://schemas.openxmlformats.org/officeDocument/2006/relationships/image" Target="../media/image13.jp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61D978-690B-4032-BFA4-EC3BDD73E4E2}"/>
              </a:ext>
            </a:extLst>
          </p:cNvPr>
          <p:cNvSpPr txBox="1"/>
          <p:nvPr/>
        </p:nvSpPr>
        <p:spPr>
          <a:xfrm>
            <a:off x="2083631" y="2122543"/>
            <a:ext cx="110327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0" dirty="0">
                <a:effectLst/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LUMOS</a:t>
            </a:r>
            <a:endParaRPr lang="ko-KR" altLang="en-US" sz="13000" dirty="0">
              <a:effectLst/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F6F7E1-2F28-4803-8892-ADEAB02F4FDE}"/>
              </a:ext>
            </a:extLst>
          </p:cNvPr>
          <p:cNvSpPr/>
          <p:nvPr/>
        </p:nvSpPr>
        <p:spPr>
          <a:xfrm>
            <a:off x="3207657" y="4505779"/>
            <a:ext cx="9202057" cy="87086"/>
          </a:xfrm>
          <a:prstGeom prst="rect">
            <a:avLst/>
          </a:prstGeom>
          <a:solidFill>
            <a:srgbClr val="2E4866"/>
          </a:solidFill>
          <a:ln>
            <a:solidFill>
              <a:srgbClr val="2E4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231D0-7A0E-46A0-BB24-66530D8A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690243"/>
            <a:ext cx="48768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1D7CF0-8FE8-49FF-AA7A-20C550B2DE0C}"/>
              </a:ext>
            </a:extLst>
          </p:cNvPr>
          <p:cNvSpPr txBox="1"/>
          <p:nvPr/>
        </p:nvSpPr>
        <p:spPr>
          <a:xfrm>
            <a:off x="3600450" y="1511639"/>
            <a:ext cx="8435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초보 </a:t>
            </a:r>
            <a:r>
              <a:rPr lang="ko-KR" altLang="en-US" sz="3200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캠핑러에게는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등불 </a:t>
            </a:r>
            <a:r>
              <a:rPr lang="en-US" altLang="ko-KR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· </a:t>
            </a:r>
            <a:r>
              <a:rPr lang="ko-KR" altLang="en-US" sz="32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캠핑 고인물에게는 </a:t>
            </a:r>
            <a:r>
              <a:rPr lang="ko-KR" altLang="en-US" sz="3200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소울메이트</a:t>
            </a:r>
            <a:endParaRPr lang="ko-KR" altLang="en-US" sz="3200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AC555-5927-4AC0-9F61-B3AD6E445801}"/>
              </a:ext>
            </a:extLst>
          </p:cNvPr>
          <p:cNvSpPr txBox="1"/>
          <p:nvPr/>
        </p:nvSpPr>
        <p:spPr>
          <a:xfrm>
            <a:off x="213830" y="6025424"/>
            <a:ext cx="1182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©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힐링하조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박인우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송예진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차종한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all rights reserved.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544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B5C20BA-DB87-4C02-ABA8-654BDB9A59CD}"/>
              </a:ext>
            </a:extLst>
          </p:cNvPr>
          <p:cNvCxnSpPr>
            <a:cxnSpLocks/>
          </p:cNvCxnSpPr>
          <p:nvPr/>
        </p:nvCxnSpPr>
        <p:spPr>
          <a:xfrm flipV="1">
            <a:off x="2283074" y="3875573"/>
            <a:ext cx="355963" cy="863496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4250267" y="774530"/>
            <a:ext cx="672253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545291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시스템 구성도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3021288-CBF6-4EC5-B8A0-439B6F3F952E}"/>
              </a:ext>
            </a:extLst>
          </p:cNvPr>
          <p:cNvGrpSpPr/>
          <p:nvPr/>
        </p:nvGrpSpPr>
        <p:grpSpPr>
          <a:xfrm>
            <a:off x="2590197" y="1865969"/>
            <a:ext cx="2232916" cy="2232916"/>
            <a:chOff x="1781321" y="1837236"/>
            <a:chExt cx="2468946" cy="2468946"/>
          </a:xfrm>
        </p:grpSpPr>
        <p:sp>
          <p:nvSpPr>
            <p:cNvPr id="5" name="원형: 비어 있음 4">
              <a:extLst>
                <a:ext uri="{FF2B5EF4-FFF2-40B4-BE49-F238E27FC236}">
                  <a16:creationId xmlns:a16="http://schemas.microsoft.com/office/drawing/2014/main" id="{8967A1A4-D86A-4665-8493-A7EE64D9DFB1}"/>
                </a:ext>
              </a:extLst>
            </p:cNvPr>
            <p:cNvSpPr/>
            <p:nvPr/>
          </p:nvSpPr>
          <p:spPr>
            <a:xfrm flipV="1">
              <a:off x="1781321" y="1837236"/>
              <a:ext cx="2468946" cy="2468946"/>
            </a:xfrm>
            <a:prstGeom prst="donut">
              <a:avLst>
                <a:gd name="adj" fmla="val 2667"/>
              </a:avLst>
            </a:prstGeom>
            <a:noFill/>
            <a:ln w="76200">
              <a:solidFill>
                <a:srgbClr val="2F0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D43D0D-0759-4F3D-8D14-142551D7EB44}"/>
                </a:ext>
              </a:extLst>
            </p:cNvPr>
            <p:cNvSpPr txBox="1"/>
            <p:nvPr/>
          </p:nvSpPr>
          <p:spPr>
            <a:xfrm>
              <a:off x="2086525" y="2634221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Controller</a:t>
              </a:r>
            </a:p>
            <a:p>
              <a:pPr algn="ctr"/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(Servlet)</a:t>
              </a:r>
              <a:endPara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027DD1CA-E0C5-4FF8-A1DB-E19DF7AE59A5}"/>
              </a:ext>
            </a:extLst>
          </p:cNvPr>
          <p:cNvSpPr/>
          <p:nvPr/>
        </p:nvSpPr>
        <p:spPr>
          <a:xfrm flipV="1">
            <a:off x="7229276" y="1535407"/>
            <a:ext cx="1601697" cy="1601697"/>
          </a:xfrm>
          <a:prstGeom prst="donut">
            <a:avLst>
              <a:gd name="adj" fmla="val 2667"/>
            </a:avLst>
          </a:prstGeom>
          <a:noFill/>
          <a:ln w="76200">
            <a:solidFill>
              <a:srgbClr val="A2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BD7C866F-00C3-41C6-92AC-30E4E05394F1}"/>
              </a:ext>
            </a:extLst>
          </p:cNvPr>
          <p:cNvSpPr/>
          <p:nvPr/>
        </p:nvSpPr>
        <p:spPr>
          <a:xfrm flipV="1">
            <a:off x="9203634" y="1535407"/>
            <a:ext cx="1601697" cy="1601697"/>
          </a:xfrm>
          <a:prstGeom prst="donut">
            <a:avLst>
              <a:gd name="adj" fmla="val 2667"/>
            </a:avLst>
          </a:prstGeom>
          <a:noFill/>
          <a:ln w="76200">
            <a:solidFill>
              <a:srgbClr val="A2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D89C96-CB0F-439B-8FE0-ED83B9BC863E}"/>
              </a:ext>
            </a:extLst>
          </p:cNvPr>
          <p:cNvSpPr txBox="1"/>
          <p:nvPr/>
        </p:nvSpPr>
        <p:spPr>
          <a:xfrm>
            <a:off x="7219746" y="2098822"/>
            <a:ext cx="160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Command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5E42B-9F79-4D50-85B8-73E400D9A295}"/>
              </a:ext>
            </a:extLst>
          </p:cNvPr>
          <p:cNvSpPr txBox="1"/>
          <p:nvPr/>
        </p:nvSpPr>
        <p:spPr>
          <a:xfrm>
            <a:off x="9253667" y="2138578"/>
            <a:ext cx="153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DAO</a:t>
            </a:r>
            <a:endParaRPr lang="ko-KR" altLang="en-US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E4FEFBF-448F-4FBD-ADFD-5F953B40F009}"/>
              </a:ext>
            </a:extLst>
          </p:cNvPr>
          <p:cNvGrpSpPr/>
          <p:nvPr/>
        </p:nvGrpSpPr>
        <p:grpSpPr>
          <a:xfrm>
            <a:off x="5340300" y="4465207"/>
            <a:ext cx="1745466" cy="1745466"/>
            <a:chOff x="4834702" y="4310422"/>
            <a:chExt cx="1946277" cy="1946277"/>
          </a:xfrm>
        </p:grpSpPr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734D6EA6-3076-4BFD-871A-B03CD0A139BA}"/>
                </a:ext>
              </a:extLst>
            </p:cNvPr>
            <p:cNvSpPr/>
            <p:nvPr/>
          </p:nvSpPr>
          <p:spPr>
            <a:xfrm flipV="1">
              <a:off x="4834702" y="4310422"/>
              <a:ext cx="1946277" cy="1946277"/>
            </a:xfrm>
            <a:prstGeom prst="donut">
              <a:avLst>
                <a:gd name="adj" fmla="val 2667"/>
              </a:avLst>
            </a:prstGeom>
            <a:noFill/>
            <a:ln w="76200">
              <a:solidFill>
                <a:srgbClr val="FFCF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466A02-5FF2-498B-821B-6ACCBE5CF280}"/>
                </a:ext>
              </a:extLst>
            </p:cNvPr>
            <p:cNvSpPr txBox="1"/>
            <p:nvPr/>
          </p:nvSpPr>
          <p:spPr>
            <a:xfrm>
              <a:off x="4854580" y="4865775"/>
              <a:ext cx="1868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View</a:t>
              </a:r>
            </a:p>
            <a:p>
              <a:pPr algn="ctr"/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(</a:t>
              </a:r>
              <a:r>
                <a:rPr lang="en-US" altLang="ko-KR" sz="2400" dirty="0" err="1">
                  <a:latin typeface="a고딕14" panose="02020600000000000000" pitchFamily="18" charset="-127"/>
                  <a:ea typeface="a고딕14" panose="02020600000000000000" pitchFamily="18" charset="-127"/>
                </a:rPr>
                <a:t>jsp</a:t>
              </a:r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)</a:t>
              </a:r>
              <a:endPara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8C3FF32-DA64-4A1D-A12E-41B5FD5B95A2}"/>
              </a:ext>
            </a:extLst>
          </p:cNvPr>
          <p:cNvGrpSpPr/>
          <p:nvPr/>
        </p:nvGrpSpPr>
        <p:grpSpPr>
          <a:xfrm>
            <a:off x="9447189" y="4054689"/>
            <a:ext cx="1298606" cy="1368760"/>
            <a:chOff x="9203634" y="4589764"/>
            <a:chExt cx="1298606" cy="1368760"/>
          </a:xfrm>
        </p:grpSpPr>
        <p:sp>
          <p:nvSpPr>
            <p:cNvPr id="15" name="순서도: 자기 디스크 14">
              <a:extLst>
                <a:ext uri="{FF2B5EF4-FFF2-40B4-BE49-F238E27FC236}">
                  <a16:creationId xmlns:a16="http://schemas.microsoft.com/office/drawing/2014/main" id="{A0F37477-A687-406C-BC94-9DBE95C7FF45}"/>
                </a:ext>
              </a:extLst>
            </p:cNvPr>
            <p:cNvSpPr/>
            <p:nvPr/>
          </p:nvSpPr>
          <p:spPr>
            <a:xfrm>
              <a:off x="9203634" y="4589764"/>
              <a:ext cx="1298606" cy="1368760"/>
            </a:xfrm>
            <a:prstGeom prst="flowChartMagneticDisk">
              <a:avLst/>
            </a:pr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22E3CA-0526-4ACE-B5AD-2240C5CCCA76}"/>
                </a:ext>
              </a:extLst>
            </p:cNvPr>
            <p:cNvSpPr txBox="1"/>
            <p:nvPr/>
          </p:nvSpPr>
          <p:spPr>
            <a:xfrm>
              <a:off x="9203634" y="5189928"/>
              <a:ext cx="1298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DB</a:t>
              </a:r>
              <a:endPara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919F33A-2DC4-492A-B474-096A3ADF72DA}"/>
              </a:ext>
            </a:extLst>
          </p:cNvPr>
          <p:cNvGrpSpPr/>
          <p:nvPr/>
        </p:nvGrpSpPr>
        <p:grpSpPr>
          <a:xfrm>
            <a:off x="1531183" y="4748522"/>
            <a:ext cx="2028329" cy="1347462"/>
            <a:chOff x="4834702" y="4310422"/>
            <a:chExt cx="1946277" cy="1946277"/>
          </a:xfrm>
        </p:grpSpPr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C5B097A6-2249-44FF-8E06-AA9B59D06C55}"/>
                </a:ext>
              </a:extLst>
            </p:cNvPr>
            <p:cNvSpPr/>
            <p:nvPr/>
          </p:nvSpPr>
          <p:spPr>
            <a:xfrm flipV="1">
              <a:off x="4834702" y="4310422"/>
              <a:ext cx="1946277" cy="1946277"/>
            </a:xfrm>
            <a:prstGeom prst="roundRect">
              <a:avLst/>
            </a:prstGeom>
            <a:noFill/>
            <a:ln w="76200">
              <a:solidFill>
                <a:srgbClr val="DABC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BDD229-D177-4668-86CE-D7321B61B8B1}"/>
                </a:ext>
              </a:extLst>
            </p:cNvPr>
            <p:cNvSpPr txBox="1"/>
            <p:nvPr/>
          </p:nvSpPr>
          <p:spPr>
            <a:xfrm>
              <a:off x="4873654" y="4617284"/>
              <a:ext cx="1868556" cy="1327985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클라이언트</a:t>
              </a:r>
              <a:b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</a:br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(</a:t>
              </a:r>
              <a:r>
                <a:rPr lang="ko-KR" altLang="en-US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웹 브라우저</a:t>
              </a:r>
              <a:r>
                <a:rPr lang="en-US" altLang="ko-KR" sz="2400" dirty="0">
                  <a:latin typeface="a고딕14" panose="02020600000000000000" pitchFamily="18" charset="-127"/>
                  <a:ea typeface="a고딕14" panose="02020600000000000000" pitchFamily="18" charset="-127"/>
                </a:rPr>
                <a:t>)</a:t>
              </a:r>
              <a:endPara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31208D4-1A59-4877-9177-C594518A058D}"/>
              </a:ext>
            </a:extLst>
          </p:cNvPr>
          <p:cNvCxnSpPr>
            <a:cxnSpLocks/>
          </p:cNvCxnSpPr>
          <p:nvPr/>
        </p:nvCxnSpPr>
        <p:spPr>
          <a:xfrm>
            <a:off x="5139639" y="2078115"/>
            <a:ext cx="1803003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B256BAA-7B7F-4083-8546-26AB5AE9B7F3}"/>
              </a:ext>
            </a:extLst>
          </p:cNvPr>
          <p:cNvCxnSpPr>
            <a:cxnSpLocks/>
          </p:cNvCxnSpPr>
          <p:nvPr/>
        </p:nvCxnSpPr>
        <p:spPr>
          <a:xfrm flipH="1">
            <a:off x="5139640" y="2513274"/>
            <a:ext cx="1803002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092F74F-965D-4CDA-A078-3F62DCD90BE0}"/>
              </a:ext>
            </a:extLst>
          </p:cNvPr>
          <p:cNvCxnSpPr>
            <a:cxnSpLocks/>
          </p:cNvCxnSpPr>
          <p:nvPr/>
        </p:nvCxnSpPr>
        <p:spPr>
          <a:xfrm flipV="1">
            <a:off x="9865134" y="2814413"/>
            <a:ext cx="0" cy="1436585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C2A02C-C81B-40F7-A6DF-3ABA20647DDB}"/>
              </a:ext>
            </a:extLst>
          </p:cNvPr>
          <p:cNvCxnSpPr>
            <a:cxnSpLocks/>
          </p:cNvCxnSpPr>
          <p:nvPr/>
        </p:nvCxnSpPr>
        <p:spPr>
          <a:xfrm>
            <a:off x="10193513" y="2814413"/>
            <a:ext cx="0" cy="1436585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8F8396A-E3D8-49CB-9343-81013C9E6918}"/>
              </a:ext>
            </a:extLst>
          </p:cNvPr>
          <p:cNvCxnSpPr>
            <a:cxnSpLocks/>
          </p:cNvCxnSpPr>
          <p:nvPr/>
        </p:nvCxnSpPr>
        <p:spPr>
          <a:xfrm>
            <a:off x="4681959" y="3735786"/>
            <a:ext cx="793815" cy="859946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7B6326-7B00-4D81-A882-69390777D17D}"/>
              </a:ext>
            </a:extLst>
          </p:cNvPr>
          <p:cNvCxnSpPr>
            <a:cxnSpLocks/>
          </p:cNvCxnSpPr>
          <p:nvPr/>
        </p:nvCxnSpPr>
        <p:spPr>
          <a:xfrm flipH="1">
            <a:off x="3772131" y="5420671"/>
            <a:ext cx="1367508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3DD82F0-BB2B-450B-8B63-C575F7CD9806}"/>
              </a:ext>
            </a:extLst>
          </p:cNvPr>
          <p:cNvSpPr txBox="1"/>
          <p:nvPr/>
        </p:nvSpPr>
        <p:spPr>
          <a:xfrm>
            <a:off x="1595827" y="3950523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①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150AA4-4346-4BBF-BFEB-7F938D3F4004}"/>
              </a:ext>
            </a:extLst>
          </p:cNvPr>
          <p:cNvSpPr txBox="1"/>
          <p:nvPr/>
        </p:nvSpPr>
        <p:spPr>
          <a:xfrm>
            <a:off x="5698881" y="1463604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②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C09C56-9E79-4E7A-A14B-8CE78DAE5D8F}"/>
              </a:ext>
            </a:extLst>
          </p:cNvPr>
          <p:cNvSpPr txBox="1"/>
          <p:nvPr/>
        </p:nvSpPr>
        <p:spPr>
          <a:xfrm>
            <a:off x="10228406" y="3244976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③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70CFB0-2F44-4D02-9698-CDC36F3E41AD}"/>
              </a:ext>
            </a:extLst>
          </p:cNvPr>
          <p:cNvSpPr txBox="1"/>
          <p:nvPr/>
        </p:nvSpPr>
        <p:spPr>
          <a:xfrm>
            <a:off x="9062668" y="3253792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④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C0A618-15CE-4589-BB98-30050EBF930D}"/>
              </a:ext>
            </a:extLst>
          </p:cNvPr>
          <p:cNvSpPr txBox="1"/>
          <p:nvPr/>
        </p:nvSpPr>
        <p:spPr>
          <a:xfrm>
            <a:off x="5690778" y="2600243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⑤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0D2A6F-C194-4677-B0CF-94EB2F1D496F}"/>
              </a:ext>
            </a:extLst>
          </p:cNvPr>
          <p:cNvSpPr txBox="1"/>
          <p:nvPr/>
        </p:nvSpPr>
        <p:spPr>
          <a:xfrm>
            <a:off x="4917336" y="3527315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42EE76-64B4-4370-9F3B-8117EB96988F}"/>
              </a:ext>
            </a:extLst>
          </p:cNvPr>
          <p:cNvSpPr txBox="1"/>
          <p:nvPr/>
        </p:nvSpPr>
        <p:spPr>
          <a:xfrm>
            <a:off x="4137596" y="5603373"/>
            <a:ext cx="79423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latin typeface="a고딕17" panose="02020600000000000000" pitchFamily="18" charset="-127"/>
                <a:ea typeface="a고딕17" panose="02020600000000000000" pitchFamily="18" charset="-127"/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377808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73EC32B-1D70-456C-B5D6-4EF177AD4AA7}"/>
              </a:ext>
            </a:extLst>
          </p:cNvPr>
          <p:cNvSpPr/>
          <p:nvPr/>
        </p:nvSpPr>
        <p:spPr>
          <a:xfrm>
            <a:off x="2447444" y="5771236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FD39A10-9D02-4D0B-8E04-82FAE73FFE17}"/>
              </a:ext>
            </a:extLst>
          </p:cNvPr>
          <p:cNvSpPr/>
          <p:nvPr/>
        </p:nvSpPr>
        <p:spPr>
          <a:xfrm>
            <a:off x="6328749" y="6174512"/>
            <a:ext cx="997850" cy="190846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EE4B22B-A476-4A04-AAA0-9291E37403D3}"/>
              </a:ext>
            </a:extLst>
          </p:cNvPr>
          <p:cNvSpPr/>
          <p:nvPr/>
        </p:nvSpPr>
        <p:spPr>
          <a:xfrm>
            <a:off x="8175811" y="5083903"/>
            <a:ext cx="555687" cy="177110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5A923A-F996-497A-BAB4-5971DEB717BB}"/>
              </a:ext>
            </a:extLst>
          </p:cNvPr>
          <p:cNvSpPr/>
          <p:nvPr/>
        </p:nvSpPr>
        <p:spPr>
          <a:xfrm>
            <a:off x="9598257" y="3723011"/>
            <a:ext cx="555687" cy="177110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D890931-5A4F-49B3-8AD5-868D3681823E}"/>
              </a:ext>
            </a:extLst>
          </p:cNvPr>
          <p:cNvSpPr/>
          <p:nvPr/>
        </p:nvSpPr>
        <p:spPr>
          <a:xfrm>
            <a:off x="9333843" y="2161044"/>
            <a:ext cx="1051011" cy="183780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ED1ED4C-1ED7-4CF8-AC73-7CCE25E168C6}"/>
              </a:ext>
            </a:extLst>
          </p:cNvPr>
          <p:cNvSpPr/>
          <p:nvPr/>
        </p:nvSpPr>
        <p:spPr>
          <a:xfrm>
            <a:off x="6232559" y="3304940"/>
            <a:ext cx="555687" cy="177110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FA38A05-CCE8-48DF-B7B2-973196F8900D}"/>
              </a:ext>
            </a:extLst>
          </p:cNvPr>
          <p:cNvSpPr/>
          <p:nvPr/>
        </p:nvSpPr>
        <p:spPr>
          <a:xfrm>
            <a:off x="6050905" y="1225213"/>
            <a:ext cx="833989" cy="164870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F7DBF64-EFEB-49AD-93D2-CF133DD411C4}"/>
              </a:ext>
            </a:extLst>
          </p:cNvPr>
          <p:cNvSpPr/>
          <p:nvPr/>
        </p:nvSpPr>
        <p:spPr>
          <a:xfrm>
            <a:off x="2447444" y="2956055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CB821C-7E9D-4469-AA04-5CAAE2EC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3" y="1066918"/>
            <a:ext cx="6116510" cy="5676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630E2-5619-4B08-8BD5-69274F11C20C}"/>
              </a:ext>
            </a:extLst>
          </p:cNvPr>
          <p:cNvSpPr txBox="1"/>
          <p:nvPr/>
        </p:nvSpPr>
        <p:spPr>
          <a:xfrm>
            <a:off x="2332651" y="5629499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Q&amp;A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258D6-5D85-4E32-909C-49EE0E16C85D}"/>
              </a:ext>
            </a:extLst>
          </p:cNvPr>
          <p:cNvSpPr txBox="1"/>
          <p:nvPr/>
        </p:nvSpPr>
        <p:spPr>
          <a:xfrm>
            <a:off x="6302482" y="6011416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>
                <a:latin typeface="a고딕14" panose="02020600000000000000" pitchFamily="18" charset="-127"/>
                <a:ea typeface="a고딕14" panose="02020600000000000000" pitchFamily="18" charset="-127"/>
              </a:rPr>
              <a:t>Q&amp;A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댓글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66B6B-F3F6-4C38-AA3D-FA3759C06B6B}"/>
              </a:ext>
            </a:extLst>
          </p:cNvPr>
          <p:cNvSpPr txBox="1"/>
          <p:nvPr/>
        </p:nvSpPr>
        <p:spPr>
          <a:xfrm>
            <a:off x="5954279" y="1036141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장바구니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64955-E567-4912-9CBB-74A329B41B8B}"/>
              </a:ext>
            </a:extLst>
          </p:cNvPr>
          <p:cNvSpPr txBox="1"/>
          <p:nvPr/>
        </p:nvSpPr>
        <p:spPr>
          <a:xfrm>
            <a:off x="9333843" y="1990882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위시리스트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9580D-BA9F-4C10-8B19-1126EF36F1DD}"/>
              </a:ext>
            </a:extLst>
          </p:cNvPr>
          <p:cNvSpPr txBox="1"/>
          <p:nvPr/>
        </p:nvSpPr>
        <p:spPr>
          <a:xfrm>
            <a:off x="9333843" y="3528742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상품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70BF13-C059-4AC4-B717-3FF00F781C85}"/>
              </a:ext>
            </a:extLst>
          </p:cNvPr>
          <p:cNvSpPr txBox="1"/>
          <p:nvPr/>
        </p:nvSpPr>
        <p:spPr>
          <a:xfrm>
            <a:off x="7921902" y="4907071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리뷰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319795-E8E6-40D0-BE68-E0D5A00FAFF2}"/>
              </a:ext>
            </a:extLst>
          </p:cNvPr>
          <p:cNvSpPr txBox="1"/>
          <p:nvPr/>
        </p:nvSpPr>
        <p:spPr>
          <a:xfrm>
            <a:off x="5984898" y="3106706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주문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B0139-15D8-42C8-B9A9-25C011358922}"/>
              </a:ext>
            </a:extLst>
          </p:cNvPr>
          <p:cNvSpPr txBox="1"/>
          <p:nvPr/>
        </p:nvSpPr>
        <p:spPr>
          <a:xfrm>
            <a:off x="2319204" y="2783541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회원정보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353B8-0544-4954-B6CE-541DF0CAB1E3}"/>
              </a:ext>
            </a:extLst>
          </p:cNvPr>
          <p:cNvSpPr txBox="1"/>
          <p:nvPr/>
        </p:nvSpPr>
        <p:spPr>
          <a:xfrm>
            <a:off x="1735210" y="482143"/>
            <a:ext cx="246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ERD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A1A8F9D-4D18-4BDC-A2F6-D9436AC63974}"/>
              </a:ext>
            </a:extLst>
          </p:cNvPr>
          <p:cNvCxnSpPr>
            <a:cxnSpLocks/>
          </p:cNvCxnSpPr>
          <p:nvPr/>
        </p:nvCxnSpPr>
        <p:spPr>
          <a:xfrm>
            <a:off x="2969683" y="774530"/>
            <a:ext cx="786765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67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4859867" y="757597"/>
            <a:ext cx="63499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개발 환경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(IDE)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DCED03-AD63-497E-AE2E-59816C0A1EB6}"/>
              </a:ext>
            </a:extLst>
          </p:cNvPr>
          <p:cNvGrpSpPr/>
          <p:nvPr/>
        </p:nvGrpSpPr>
        <p:grpSpPr>
          <a:xfrm>
            <a:off x="3671772" y="3358940"/>
            <a:ext cx="2006749" cy="2229761"/>
            <a:chOff x="1534824" y="2305050"/>
            <a:chExt cx="2610042" cy="29000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0FEA1A-0B17-40FC-B50B-580DCAA7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610" y="3624443"/>
              <a:ext cx="1426653" cy="158070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21DD267-A16C-4490-B34C-C80790FC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824" y="2305050"/>
              <a:ext cx="2610042" cy="1370272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6B78B72-7249-456E-AD94-06AC6CF8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480" y="3852727"/>
            <a:ext cx="2267918" cy="1702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C4A19-5330-4A44-BFBF-C1317A9604C2}"/>
              </a:ext>
            </a:extLst>
          </p:cNvPr>
          <p:cNvSpPr txBox="1"/>
          <p:nvPr/>
        </p:nvSpPr>
        <p:spPr>
          <a:xfrm>
            <a:off x="9418437" y="2309317"/>
            <a:ext cx="16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DBMS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58CCB-35C7-4C54-8FA3-280223AF78AE}"/>
              </a:ext>
            </a:extLst>
          </p:cNvPr>
          <p:cNvSpPr txBox="1"/>
          <p:nvPr/>
        </p:nvSpPr>
        <p:spPr>
          <a:xfrm>
            <a:off x="3851483" y="2295462"/>
            <a:ext cx="16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언어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70927-232B-40F0-9A92-92CFFD781541}"/>
              </a:ext>
            </a:extLst>
          </p:cNvPr>
          <p:cNvSpPr txBox="1"/>
          <p:nvPr/>
        </p:nvSpPr>
        <p:spPr>
          <a:xfrm>
            <a:off x="983196" y="2309317"/>
            <a:ext cx="16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D647AD-EA18-4837-B1B9-8799CC623DBF}"/>
              </a:ext>
            </a:extLst>
          </p:cNvPr>
          <p:cNvSpPr txBox="1"/>
          <p:nvPr/>
        </p:nvSpPr>
        <p:spPr>
          <a:xfrm>
            <a:off x="6448550" y="2295462"/>
            <a:ext cx="164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WAS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FB4444-A2C1-4C9D-82AE-6974BC2C60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1" t="1691" r="23094" b="8281"/>
          <a:stretch/>
        </p:blipFill>
        <p:spPr>
          <a:xfrm>
            <a:off x="569722" y="3447657"/>
            <a:ext cx="2474847" cy="2286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A9F13C3-B6CF-47DF-AC8B-F27D07ED5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853" y="3921759"/>
            <a:ext cx="3007679" cy="16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5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4859867" y="757597"/>
            <a:ext cx="6349999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개발 환경 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(IDE)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3FB4444-A2C1-4C9D-82AE-6974BC2C6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1691" r="17746" b="-72"/>
          <a:stretch/>
        </p:blipFill>
        <p:spPr>
          <a:xfrm>
            <a:off x="691415" y="2031928"/>
            <a:ext cx="3062170" cy="24988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0DFA94-B3BF-485E-AB40-B006BEBC9398}"/>
              </a:ext>
            </a:extLst>
          </p:cNvPr>
          <p:cNvGrpSpPr/>
          <p:nvPr/>
        </p:nvGrpSpPr>
        <p:grpSpPr>
          <a:xfrm>
            <a:off x="682853" y="4899194"/>
            <a:ext cx="3514623" cy="1618712"/>
            <a:chOff x="5053642" y="1225213"/>
            <a:chExt cx="3514623" cy="161871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A9F13C3-B6CF-47DF-AC8B-F27D07ED5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642" y="1225213"/>
              <a:ext cx="2981224" cy="16187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D0E5C3-9165-4633-9936-4B8290BF2296}"/>
                </a:ext>
              </a:extLst>
            </p:cNvPr>
            <p:cNvSpPr txBox="1"/>
            <p:nvPr/>
          </p:nvSpPr>
          <p:spPr>
            <a:xfrm>
              <a:off x="7247463" y="1962029"/>
              <a:ext cx="1320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8.5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047B0A0-7A5F-4D6F-8C2E-B7A118848738}"/>
              </a:ext>
            </a:extLst>
          </p:cNvPr>
          <p:cNvGrpSpPr/>
          <p:nvPr/>
        </p:nvGrpSpPr>
        <p:grpSpPr>
          <a:xfrm>
            <a:off x="4521773" y="3278628"/>
            <a:ext cx="2089004" cy="2726525"/>
            <a:chOff x="686498" y="3921759"/>
            <a:chExt cx="2161761" cy="28214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DCED03-AD63-497E-AE2E-59816C0A1EB6}"/>
                </a:ext>
              </a:extLst>
            </p:cNvPr>
            <p:cNvGrpSpPr/>
            <p:nvPr/>
          </p:nvGrpSpPr>
          <p:grpSpPr>
            <a:xfrm>
              <a:off x="686498" y="3921759"/>
              <a:ext cx="2006749" cy="2229761"/>
              <a:chOff x="1534824" y="2305050"/>
              <a:chExt cx="2610042" cy="2900098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F60FEA1A-0B17-40FC-B50B-580DCAA77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2610" y="3624443"/>
                <a:ext cx="1426653" cy="1580705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21DD267-A16C-4490-B34C-C80790FC9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824" y="2305050"/>
                <a:ext cx="2610042" cy="1370272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7DF0EC-BCDF-4D73-8F6D-B5FB07076F94}"/>
                </a:ext>
              </a:extLst>
            </p:cNvPr>
            <p:cNvSpPr txBox="1"/>
            <p:nvPr/>
          </p:nvSpPr>
          <p:spPr>
            <a:xfrm>
              <a:off x="740754" y="6265500"/>
              <a:ext cx="2107505" cy="477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3.9.11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32E19F-4EE5-48CA-B05C-04CCC18DB082}"/>
              </a:ext>
            </a:extLst>
          </p:cNvPr>
          <p:cNvGrpSpPr/>
          <p:nvPr/>
        </p:nvGrpSpPr>
        <p:grpSpPr>
          <a:xfrm>
            <a:off x="7284334" y="2829001"/>
            <a:ext cx="1933795" cy="1956178"/>
            <a:chOff x="9314480" y="3597476"/>
            <a:chExt cx="2267918" cy="229416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6B78B72-7249-456E-AD94-06AC6CF8F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480" y="3597476"/>
              <a:ext cx="2267918" cy="17021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97D9B-AA71-4963-BBDA-C64027B0B0B4}"/>
                </a:ext>
              </a:extLst>
            </p:cNvPr>
            <p:cNvSpPr txBox="1"/>
            <p:nvPr/>
          </p:nvSpPr>
          <p:spPr>
            <a:xfrm>
              <a:off x="9314480" y="5429979"/>
              <a:ext cx="2267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8.0.17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92F567-C763-4B9C-BA0F-BE1EE71B17C9}"/>
              </a:ext>
            </a:extLst>
          </p:cNvPr>
          <p:cNvGrpSpPr/>
          <p:nvPr/>
        </p:nvGrpSpPr>
        <p:grpSpPr>
          <a:xfrm>
            <a:off x="9711284" y="4247674"/>
            <a:ext cx="1868831" cy="2236792"/>
            <a:chOff x="8032351" y="4654770"/>
            <a:chExt cx="2095010" cy="250750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BA82F1F-0D2B-4F3E-81B0-B30C66DF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094" y="4654770"/>
              <a:ext cx="1647167" cy="15127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34CD3C-5F5C-423A-BC71-9BBA6A869949}"/>
                </a:ext>
              </a:extLst>
            </p:cNvPr>
            <p:cNvSpPr txBox="1"/>
            <p:nvPr/>
          </p:nvSpPr>
          <p:spPr>
            <a:xfrm>
              <a:off x="8032351" y="6700610"/>
              <a:ext cx="2095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20.08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CF8397-265D-45BF-BF39-D51A5D77644C}"/>
                </a:ext>
              </a:extLst>
            </p:cNvPr>
            <p:cNvSpPr txBox="1"/>
            <p:nvPr/>
          </p:nvSpPr>
          <p:spPr>
            <a:xfrm>
              <a:off x="8032352" y="6090571"/>
              <a:ext cx="2095009" cy="655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Cos.jar</a:t>
              </a:r>
              <a:endPara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C356E466-B095-483A-8B75-812B7F3ECE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67" y="1923660"/>
            <a:ext cx="2927044" cy="74957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5252E28-BECD-4D1A-A524-F1E62C5AF1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04" y="5277346"/>
            <a:ext cx="2170364" cy="1349392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473932CB-FE1F-4A3F-B260-AAEDD668A16A}"/>
              </a:ext>
            </a:extLst>
          </p:cNvPr>
          <p:cNvGrpSpPr/>
          <p:nvPr/>
        </p:nvGrpSpPr>
        <p:grpSpPr>
          <a:xfrm>
            <a:off x="9649961" y="1952930"/>
            <a:ext cx="1844862" cy="1934189"/>
            <a:chOff x="9564822" y="1128109"/>
            <a:chExt cx="2073775" cy="2174186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A0910B94-5FAF-422E-BEC1-C68E86669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762" b="85714" l="10989" r="91941">
                          <a14:foregroundMark x1="43956" y1="38462" x2="43956" y2="55678"/>
                          <a14:foregroundMark x1="27839" y1="49451" x2="52015" y2="60806"/>
                          <a14:foregroundMark x1="50549" y1="40293" x2="46886" y2="57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6" t="5493" r="10504" b="17941"/>
            <a:stretch/>
          </p:blipFill>
          <p:spPr>
            <a:xfrm>
              <a:off x="9564822" y="1128109"/>
              <a:ext cx="2073775" cy="199097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55B0598-01DB-4094-B856-93A6C453296A}"/>
                </a:ext>
              </a:extLst>
            </p:cNvPr>
            <p:cNvSpPr txBox="1"/>
            <p:nvPr/>
          </p:nvSpPr>
          <p:spPr>
            <a:xfrm>
              <a:off x="9680741" y="2902185"/>
              <a:ext cx="1868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Safari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E9201B6-870B-4DE2-9C6C-B334E764865E}"/>
              </a:ext>
            </a:extLst>
          </p:cNvPr>
          <p:cNvGrpSpPr/>
          <p:nvPr/>
        </p:nvGrpSpPr>
        <p:grpSpPr>
          <a:xfrm>
            <a:off x="8251231" y="1192720"/>
            <a:ext cx="1176034" cy="1541628"/>
            <a:chOff x="7793154" y="988378"/>
            <a:chExt cx="1176034" cy="1541628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56EC81A-DC6C-4503-8B92-1B8369784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3"/>
            <a:stretch/>
          </p:blipFill>
          <p:spPr>
            <a:xfrm>
              <a:off x="7817791" y="988378"/>
              <a:ext cx="1151397" cy="107161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E677D756-DCC3-4341-B52F-495844DD7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1" r="-913"/>
            <a:stretch/>
          </p:blipFill>
          <p:spPr>
            <a:xfrm>
              <a:off x="7793154" y="2055259"/>
              <a:ext cx="1176034" cy="47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3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9130553" y="482142"/>
            <a:ext cx="2405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홈페이지 프론트 메인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DA110C-4D4E-41E2-9FFE-1579DE21E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r="2498" b="4524"/>
          <a:stretch/>
        </p:blipFill>
        <p:spPr>
          <a:xfrm>
            <a:off x="422416" y="1873961"/>
            <a:ext cx="8281239" cy="4701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31E2FE-8BDD-4534-BE8C-B5341ED2235A}"/>
              </a:ext>
            </a:extLst>
          </p:cNvPr>
          <p:cNvSpPr txBox="1"/>
          <p:nvPr/>
        </p:nvSpPr>
        <p:spPr>
          <a:xfrm>
            <a:off x="8520091" y="2888161"/>
            <a:ext cx="408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비회원도 메인으로 이동 가능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7580EF-F7E7-41CE-B7DE-EC52800192C9}"/>
              </a:ext>
            </a:extLst>
          </p:cNvPr>
          <p:cNvCxnSpPr>
            <a:cxnSpLocks/>
          </p:cNvCxnSpPr>
          <p:nvPr/>
        </p:nvCxnSpPr>
        <p:spPr>
          <a:xfrm flipV="1">
            <a:off x="5472953" y="3039036"/>
            <a:ext cx="3657600" cy="712693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7B68F0-20C5-4AC6-AF45-6C5D94F94471}"/>
              </a:ext>
            </a:extLst>
          </p:cNvPr>
          <p:cNvCxnSpPr>
            <a:cxnSpLocks/>
          </p:cNvCxnSpPr>
          <p:nvPr/>
        </p:nvCxnSpPr>
        <p:spPr>
          <a:xfrm flipV="1">
            <a:off x="5545487" y="4638653"/>
            <a:ext cx="4311207" cy="2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4ABA2A-9C1A-4C5D-B983-E9F225367874}"/>
              </a:ext>
            </a:extLst>
          </p:cNvPr>
          <p:cNvCxnSpPr>
            <a:cxnSpLocks/>
          </p:cNvCxnSpPr>
          <p:nvPr/>
        </p:nvCxnSpPr>
        <p:spPr>
          <a:xfrm>
            <a:off x="5545487" y="4195191"/>
            <a:ext cx="4324654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497E73-B2F4-4034-9915-12C4F1BCAD29}"/>
              </a:ext>
            </a:extLst>
          </p:cNvPr>
          <p:cNvSpPr txBox="1"/>
          <p:nvPr/>
        </p:nvSpPr>
        <p:spPr>
          <a:xfrm>
            <a:off x="8457550" y="4050570"/>
            <a:ext cx="408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67285-C3E9-4321-BDB4-D0B74323E4DC}"/>
              </a:ext>
            </a:extLst>
          </p:cNvPr>
          <p:cNvSpPr txBox="1"/>
          <p:nvPr/>
        </p:nvSpPr>
        <p:spPr>
          <a:xfrm>
            <a:off x="8457550" y="4476856"/>
            <a:ext cx="408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347910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8754535" y="482143"/>
            <a:ext cx="285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회원가입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 ID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&amp;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PW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찾기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4DF8D8-A840-4B7F-B39B-1734465CC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54" t="35177" r="41192" b="34545"/>
          <a:stretch/>
        </p:blipFill>
        <p:spPr>
          <a:xfrm>
            <a:off x="6347011" y="3949701"/>
            <a:ext cx="2828739" cy="20764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089615-5348-498E-9048-9CE7D837E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53" t="34936" r="41191" b="34785"/>
          <a:stretch/>
        </p:blipFill>
        <p:spPr>
          <a:xfrm>
            <a:off x="6347011" y="1619250"/>
            <a:ext cx="2828739" cy="20764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EF1F9B-9226-4970-B6C2-1D1DE6138EE9}"/>
              </a:ext>
            </a:extLst>
          </p:cNvPr>
          <p:cNvSpPr txBox="1"/>
          <p:nvPr/>
        </p:nvSpPr>
        <p:spPr>
          <a:xfrm>
            <a:off x="9278097" y="3203246"/>
            <a:ext cx="2828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입력한 정보와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매치되는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정보가 없을 시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[alert]</a:t>
            </a:r>
          </a:p>
          <a:p>
            <a:pPr algn="ctr"/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일치하는 정보가 없습니다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확인 후 다시 입력해주세요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“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 </a:t>
            </a:r>
            <a:endParaRPr lang="ko-KR" altLang="en-US" sz="16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EE05EB2-5A82-4DB8-9E8E-833AB4D483FC}"/>
              </a:ext>
            </a:extLst>
          </p:cNvPr>
          <p:cNvCxnSpPr/>
          <p:nvPr/>
        </p:nvCxnSpPr>
        <p:spPr>
          <a:xfrm>
            <a:off x="9175750" y="2292388"/>
            <a:ext cx="1784350" cy="520700"/>
          </a:xfrm>
          <a:prstGeom prst="bentConnector3">
            <a:avLst>
              <a:gd name="adj1" fmla="val 100534"/>
            </a:avLst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330A0535-CB91-4DF4-A7B5-777632BC292F}"/>
              </a:ext>
            </a:extLst>
          </p:cNvPr>
          <p:cNvCxnSpPr>
            <a:cxnSpLocks/>
          </p:cNvCxnSpPr>
          <p:nvPr/>
        </p:nvCxnSpPr>
        <p:spPr>
          <a:xfrm flipV="1">
            <a:off x="9175750" y="4978400"/>
            <a:ext cx="1784350" cy="520700"/>
          </a:xfrm>
          <a:prstGeom prst="bentConnector3">
            <a:avLst>
              <a:gd name="adj1" fmla="val 100534"/>
            </a:avLst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4EDCD06-D4AA-43EF-A50D-79D85CCBC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3" t="17864" r="31466" b="1512"/>
          <a:stretch/>
        </p:blipFill>
        <p:spPr>
          <a:xfrm>
            <a:off x="2527037" y="1615919"/>
            <a:ext cx="3525803" cy="44236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C094A03-E2A5-4057-9BEB-9AC2F08C24F9}"/>
              </a:ext>
            </a:extLst>
          </p:cNvPr>
          <p:cNvSpPr txBox="1"/>
          <p:nvPr/>
        </p:nvSpPr>
        <p:spPr>
          <a:xfrm>
            <a:off x="283223" y="4068827"/>
            <a:ext cx="204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글자 이상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 일치 여부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A838EE-8ABA-48EB-91FD-E1736CBB692A}"/>
              </a:ext>
            </a:extLst>
          </p:cNvPr>
          <p:cNvSpPr txBox="1"/>
          <p:nvPr/>
        </p:nvSpPr>
        <p:spPr>
          <a:xfrm>
            <a:off x="283224" y="2317720"/>
            <a:ext cx="2048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커서 포커스 시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텍스트박스 색상 변경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5594366-A4C8-4733-BAD3-EA4D5996A468}"/>
              </a:ext>
            </a:extLst>
          </p:cNvPr>
          <p:cNvCxnSpPr>
            <a:cxnSpLocks/>
          </p:cNvCxnSpPr>
          <p:nvPr/>
        </p:nvCxnSpPr>
        <p:spPr>
          <a:xfrm rot="10800000">
            <a:off x="1501360" y="2968073"/>
            <a:ext cx="1414517" cy="317856"/>
          </a:xfrm>
          <a:prstGeom prst="bentConnector2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274AE846-3CFB-4D4E-955C-C12B152A1A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01359" y="3651942"/>
            <a:ext cx="1414517" cy="317856"/>
          </a:xfrm>
          <a:prstGeom prst="bentConnector2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656DB4B-A61E-4A44-8D56-5E711E2342DA}"/>
              </a:ext>
            </a:extLst>
          </p:cNvPr>
          <p:cNvCxnSpPr>
            <a:cxnSpLocks/>
          </p:cNvCxnSpPr>
          <p:nvPr/>
        </p:nvCxnSpPr>
        <p:spPr>
          <a:xfrm flipH="1">
            <a:off x="2272553" y="5972358"/>
            <a:ext cx="1601943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285CF96-9B48-47A8-950B-C22C7AC96AE2}"/>
              </a:ext>
            </a:extLst>
          </p:cNvPr>
          <p:cNvSpPr txBox="1"/>
          <p:nvPr/>
        </p:nvSpPr>
        <p:spPr>
          <a:xfrm>
            <a:off x="283223" y="5522493"/>
            <a:ext cx="2048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입력 폼 필드 체크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(ex.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미입력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→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주소를 입력해주세요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94262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8427010" y="482143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메인 홈페이지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/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상품 리스트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6F261AB-9181-4589-840F-E2C243376E49}"/>
              </a:ext>
            </a:extLst>
          </p:cNvPr>
          <p:cNvGrpSpPr/>
          <p:nvPr/>
        </p:nvGrpSpPr>
        <p:grpSpPr>
          <a:xfrm>
            <a:off x="1818081" y="1691591"/>
            <a:ext cx="8688955" cy="4856306"/>
            <a:chOff x="1818081" y="1691591"/>
            <a:chExt cx="8688955" cy="485630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4D885-B486-4BB4-B215-3027A030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81" y="1691591"/>
              <a:ext cx="8688955" cy="485630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7AE8ACB-BEB0-422F-9E90-B468E9773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5291" r="-809" b="13349"/>
            <a:stretch/>
          </p:blipFill>
          <p:spPr>
            <a:xfrm>
              <a:off x="3552814" y="3422277"/>
              <a:ext cx="847726" cy="6000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6695D7D-CB82-4D0C-9CF1-014538856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4" t="16159" r="5235" b="13418"/>
            <a:stretch/>
          </p:blipFill>
          <p:spPr>
            <a:xfrm>
              <a:off x="7629516" y="3489166"/>
              <a:ext cx="1114425" cy="52513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702E44F-D71C-490A-840F-ACDC96766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9" t="12864" r="22222" b="12291"/>
            <a:stretch/>
          </p:blipFill>
          <p:spPr>
            <a:xfrm>
              <a:off x="3714742" y="4515601"/>
              <a:ext cx="561943" cy="74493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F1F79A-CCA7-4E03-8006-1EA340AD4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7" t="91261" r="45196" b="-381"/>
            <a:stretch/>
          </p:blipFill>
          <p:spPr>
            <a:xfrm>
              <a:off x="5838074" y="5686421"/>
              <a:ext cx="700088" cy="4429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D05290-D359-4239-8D11-939F97C07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7" t="91261" r="46777" b="4179"/>
            <a:stretch/>
          </p:blipFill>
          <p:spPr>
            <a:xfrm>
              <a:off x="5851521" y="6297909"/>
              <a:ext cx="562719" cy="2214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D930CEC-6379-46D0-8A7C-0FB5B6690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0" t="15294" r="13291" b="14451"/>
            <a:stretch/>
          </p:blipFill>
          <p:spPr>
            <a:xfrm>
              <a:off x="5731460" y="3367507"/>
              <a:ext cx="700088" cy="65484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17E4292-5BE1-4029-94C0-966C6397A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" t="7787" r="4210" b="13888"/>
            <a:stretch/>
          </p:blipFill>
          <p:spPr>
            <a:xfrm>
              <a:off x="5596166" y="4515600"/>
              <a:ext cx="887677" cy="74493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0DBBF2A-378A-40EB-A9B5-A909E9512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7228" r="14217" b="7218"/>
            <a:stretch/>
          </p:blipFill>
          <p:spPr>
            <a:xfrm>
              <a:off x="7721789" y="4348531"/>
              <a:ext cx="887678" cy="925453"/>
            </a:xfrm>
            <a:prstGeom prst="rect">
              <a:avLst/>
            </a:prstGeom>
          </p:spPr>
        </p:pic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B4BE10-82F6-434B-84F6-8CFAD6CB8012}"/>
              </a:ext>
            </a:extLst>
          </p:cNvPr>
          <p:cNvCxnSpPr>
            <a:cxnSpLocks/>
          </p:cNvCxnSpPr>
          <p:nvPr/>
        </p:nvCxnSpPr>
        <p:spPr>
          <a:xfrm flipH="1">
            <a:off x="1444314" y="1970373"/>
            <a:ext cx="448209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8F410F-806F-4E4B-B7E8-847D7A446656}"/>
              </a:ext>
            </a:extLst>
          </p:cNvPr>
          <p:cNvSpPr txBox="1"/>
          <p:nvPr/>
        </p:nvSpPr>
        <p:spPr>
          <a:xfrm>
            <a:off x="94129" y="1560253"/>
            <a:ext cx="1823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아이디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환영 문구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94139B3-A897-47C8-9032-A3914722C36F}"/>
              </a:ext>
            </a:extLst>
          </p:cNvPr>
          <p:cNvSpPr/>
          <p:nvPr/>
        </p:nvSpPr>
        <p:spPr>
          <a:xfrm>
            <a:off x="255452" y="3956472"/>
            <a:ext cx="3074394" cy="113995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53D8B1-1DA6-42D6-B310-2668B8BF539B}"/>
              </a:ext>
            </a:extLst>
          </p:cNvPr>
          <p:cNvSpPr txBox="1"/>
          <p:nvPr/>
        </p:nvSpPr>
        <p:spPr>
          <a:xfrm>
            <a:off x="266684" y="4200426"/>
            <a:ext cx="3074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후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이동된 메인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첫 화면은 전체 상품이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띄워짐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B8D28BD-07BC-49DE-A555-221CDE51D084}"/>
              </a:ext>
            </a:extLst>
          </p:cNvPr>
          <p:cNvCxnSpPr>
            <a:cxnSpLocks/>
          </p:cNvCxnSpPr>
          <p:nvPr/>
        </p:nvCxnSpPr>
        <p:spPr>
          <a:xfrm>
            <a:off x="7404957" y="2923736"/>
            <a:ext cx="2511018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6923139-4143-4044-8416-DA563669AD0E}"/>
              </a:ext>
            </a:extLst>
          </p:cNvPr>
          <p:cNvSpPr txBox="1"/>
          <p:nvPr/>
        </p:nvSpPr>
        <p:spPr>
          <a:xfrm>
            <a:off x="8995269" y="2754459"/>
            <a:ext cx="30743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3127E31-D698-4F2E-A225-4EA7BF510BF6}"/>
              </a:ext>
            </a:extLst>
          </p:cNvPr>
          <p:cNvSpPr/>
          <p:nvPr/>
        </p:nvSpPr>
        <p:spPr>
          <a:xfrm>
            <a:off x="9915975" y="5580529"/>
            <a:ext cx="1944331" cy="8899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08BFD7-688E-4DB2-9F02-85CBDF32C7B4}"/>
              </a:ext>
            </a:extLst>
          </p:cNvPr>
          <p:cNvSpPr txBox="1"/>
          <p:nvPr/>
        </p:nvSpPr>
        <p:spPr>
          <a:xfrm>
            <a:off x="9298594" y="5764188"/>
            <a:ext cx="3074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개씩 정렬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페이징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FF47617-23CA-45B9-89D2-2420AAE6E4D4}"/>
              </a:ext>
            </a:extLst>
          </p:cNvPr>
          <p:cNvCxnSpPr>
            <a:cxnSpLocks/>
          </p:cNvCxnSpPr>
          <p:nvPr/>
        </p:nvCxnSpPr>
        <p:spPr>
          <a:xfrm>
            <a:off x="6643173" y="6028487"/>
            <a:ext cx="3167791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0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8821715" y="482143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제품 상세페이지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(TOP)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17C9E5-F9BE-4CB0-97F5-E856A81C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07" y="2619106"/>
            <a:ext cx="4965193" cy="27750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37B477-8FE1-44D2-B79C-CA1D5720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42" t="19348" r="4724" b="54133"/>
          <a:stretch/>
        </p:blipFill>
        <p:spPr>
          <a:xfrm>
            <a:off x="7023101" y="1225213"/>
            <a:ext cx="4305300" cy="3638886"/>
          </a:xfrm>
          <a:prstGeom prst="rect">
            <a:avLst/>
          </a:prstGeom>
          <a:ln w="28575">
            <a:solidFill>
              <a:srgbClr val="FFCFCF"/>
            </a:solidFill>
          </a:ln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AA3C32-9E8D-4957-A06E-646FFB11E4D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804756" y="3251200"/>
            <a:ext cx="1065944" cy="266742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64DEFA-564C-4214-8795-0B997AD8CC4A}"/>
              </a:ext>
            </a:extLst>
          </p:cNvPr>
          <p:cNvSpPr/>
          <p:nvPr/>
        </p:nvSpPr>
        <p:spPr>
          <a:xfrm>
            <a:off x="5030957" y="3140328"/>
            <a:ext cx="773799" cy="755228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C30B7AF-55B6-44F2-A578-AA0D8D9F4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t="12840" r="10563" b="9299"/>
          <a:stretch/>
        </p:blipFill>
        <p:spPr>
          <a:xfrm>
            <a:off x="3075070" y="3530642"/>
            <a:ext cx="940784" cy="117778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8B9CA7B-05BC-466B-A471-8428A20CF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39"/>
          <a:stretch/>
        </p:blipFill>
        <p:spPr>
          <a:xfrm>
            <a:off x="2600155" y="4864099"/>
            <a:ext cx="1890613" cy="5300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9F8F97-A888-45B2-9573-DFDFC39E57BC}"/>
              </a:ext>
            </a:extLst>
          </p:cNvPr>
          <p:cNvSpPr txBox="1"/>
          <p:nvPr/>
        </p:nvSpPr>
        <p:spPr>
          <a:xfrm>
            <a:off x="7565348" y="4990154"/>
            <a:ext cx="3661452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&lt;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유저 편의성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제품 상세내역을 보기 위해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스크롤 하더라도 박스는 따라옴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양쪽 중괄호 31">
            <a:extLst>
              <a:ext uri="{FF2B5EF4-FFF2-40B4-BE49-F238E27FC236}">
                <a16:creationId xmlns:a16="http://schemas.microsoft.com/office/drawing/2014/main" id="{D2E6BCCC-0E4E-4630-94B1-2A7127D1A886}"/>
              </a:ext>
            </a:extLst>
          </p:cNvPr>
          <p:cNvSpPr/>
          <p:nvPr/>
        </p:nvSpPr>
        <p:spPr>
          <a:xfrm>
            <a:off x="2643408" y="3660090"/>
            <a:ext cx="1705546" cy="9188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A890C6-A18A-4FE1-9DF0-7DB8FF7FC448}"/>
              </a:ext>
            </a:extLst>
          </p:cNvPr>
          <p:cNvSpPr txBox="1"/>
          <p:nvPr/>
        </p:nvSpPr>
        <p:spPr>
          <a:xfrm>
            <a:off x="895462" y="3950254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썸네일 부분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19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CE135-D6F0-4567-A53C-01298D438BAA}"/>
              </a:ext>
            </a:extLst>
          </p:cNvPr>
          <p:cNvSpPr txBox="1"/>
          <p:nvPr/>
        </p:nvSpPr>
        <p:spPr>
          <a:xfrm>
            <a:off x="8460672" y="482143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제품 상세페이지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(BOTTOM)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AF5CE9-EC68-469A-B405-0C3A31B5B6B6}"/>
              </a:ext>
            </a:extLst>
          </p:cNvPr>
          <p:cNvGrpSpPr/>
          <p:nvPr/>
        </p:nvGrpSpPr>
        <p:grpSpPr>
          <a:xfrm>
            <a:off x="493571" y="2138744"/>
            <a:ext cx="7209334" cy="4029337"/>
            <a:chOff x="493571" y="2138744"/>
            <a:chExt cx="7209334" cy="40293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9025BE7-6038-4B69-9209-2B74E0DAD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571" y="2138744"/>
              <a:ext cx="7209334" cy="402933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3E27EF-0861-42D1-9931-4F32A51AC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286" b="1"/>
            <a:stretch/>
          </p:blipFill>
          <p:spPr>
            <a:xfrm>
              <a:off x="2421513" y="2138744"/>
              <a:ext cx="3087000" cy="1485142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7045F5-7062-46F5-A42F-45BA12E488CF}"/>
              </a:ext>
            </a:extLst>
          </p:cNvPr>
          <p:cNvSpPr/>
          <p:nvPr/>
        </p:nvSpPr>
        <p:spPr>
          <a:xfrm>
            <a:off x="6046957" y="2972760"/>
            <a:ext cx="1282531" cy="101136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529BA54-27E0-4DC5-87BB-BC133016406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7329488" y="3185015"/>
            <a:ext cx="1385887" cy="293428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28CF854-A857-408A-8D35-B2B819331F72}"/>
              </a:ext>
            </a:extLst>
          </p:cNvPr>
          <p:cNvCxnSpPr>
            <a:cxnSpLocks/>
          </p:cNvCxnSpPr>
          <p:nvPr/>
        </p:nvCxnSpPr>
        <p:spPr>
          <a:xfrm>
            <a:off x="6803003" y="4469909"/>
            <a:ext cx="1799803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8DAA99C-5D01-4BE2-8E74-97F972087773}"/>
              </a:ext>
            </a:extLst>
          </p:cNvPr>
          <p:cNvCxnSpPr>
            <a:cxnSpLocks/>
          </p:cNvCxnSpPr>
          <p:nvPr/>
        </p:nvCxnSpPr>
        <p:spPr>
          <a:xfrm>
            <a:off x="6660869" y="5451402"/>
            <a:ext cx="1799803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16051FE-9BCB-440C-B5B6-E3DE64006C3D}"/>
              </a:ext>
            </a:extLst>
          </p:cNvPr>
          <p:cNvSpPr txBox="1"/>
          <p:nvPr/>
        </p:nvSpPr>
        <p:spPr>
          <a:xfrm>
            <a:off x="8921749" y="4343647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상품 리뷰 내역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C3B64B-F630-4F08-8114-59ED9D9A9E3F}"/>
              </a:ext>
            </a:extLst>
          </p:cNvPr>
          <p:cNvSpPr txBox="1"/>
          <p:nvPr/>
        </p:nvSpPr>
        <p:spPr>
          <a:xfrm>
            <a:off x="8680900" y="5304181"/>
            <a:ext cx="281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해당 상품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 &amp; A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리스트 내역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7D933-DB77-4154-9A9C-44B164324607}"/>
              </a:ext>
            </a:extLst>
          </p:cNvPr>
          <p:cNvSpPr txBox="1"/>
          <p:nvPr/>
        </p:nvSpPr>
        <p:spPr>
          <a:xfrm>
            <a:off x="8413299" y="3015736"/>
            <a:ext cx="308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스크롤함에 따라 같이 내려옴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144E956E-2F74-486C-A376-AE5CFC298030}"/>
              </a:ext>
            </a:extLst>
          </p:cNvPr>
          <p:cNvSpPr/>
          <p:nvPr/>
        </p:nvSpPr>
        <p:spPr>
          <a:xfrm>
            <a:off x="2180566" y="2015095"/>
            <a:ext cx="3567038" cy="160520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B84A9-00CE-4C04-AB0F-CA91C4A18E82}"/>
              </a:ext>
            </a:extLst>
          </p:cNvPr>
          <p:cNvSpPr txBox="1"/>
          <p:nvPr/>
        </p:nvSpPr>
        <p:spPr>
          <a:xfrm>
            <a:off x="309776" y="2648419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상세 내역 부분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52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52168C-7FCB-40A2-9E82-05F2C20A6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73" y="1339511"/>
            <a:ext cx="9361864" cy="52323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83AD07C-102B-48C7-8655-35267ECFC6EB}"/>
              </a:ext>
            </a:extLst>
          </p:cNvPr>
          <p:cNvCxnSpPr>
            <a:cxnSpLocks/>
          </p:cNvCxnSpPr>
          <p:nvPr/>
        </p:nvCxnSpPr>
        <p:spPr>
          <a:xfrm>
            <a:off x="6706456" y="3706727"/>
            <a:ext cx="3542444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5AF5348-06BE-4B90-8629-316FD19C6CB3}"/>
              </a:ext>
            </a:extLst>
          </p:cNvPr>
          <p:cNvSpPr/>
          <p:nvPr/>
        </p:nvSpPr>
        <p:spPr>
          <a:xfrm>
            <a:off x="6035113" y="3429000"/>
            <a:ext cx="671343" cy="55545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ADD7B-6F43-4727-87F3-5FD6996845FB}"/>
              </a:ext>
            </a:extLst>
          </p:cNvPr>
          <p:cNvSpPr txBox="1"/>
          <p:nvPr/>
        </p:nvSpPr>
        <p:spPr>
          <a:xfrm>
            <a:off x="10119229" y="3537450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수량 변경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88B14-491A-43E4-8A7F-8B609F6BBFD0}"/>
              </a:ext>
            </a:extLst>
          </p:cNvPr>
          <p:cNvSpPr txBox="1"/>
          <p:nvPr/>
        </p:nvSpPr>
        <p:spPr>
          <a:xfrm>
            <a:off x="8651670" y="482143"/>
            <a:ext cx="250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장바구니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/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위시리스트</a:t>
            </a:r>
          </a:p>
        </p:txBody>
      </p:sp>
    </p:spTree>
    <p:extLst>
      <p:ext uri="{BB962C8B-B14F-4D97-AF65-F5344CB8AC3E}">
        <p14:creationId xmlns:p14="http://schemas.microsoft.com/office/powerpoint/2010/main" val="348224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B8C6C7-3CDD-45DD-823C-014142C46678}"/>
              </a:ext>
            </a:extLst>
          </p:cNvPr>
          <p:cNvSpPr txBox="1"/>
          <p:nvPr/>
        </p:nvSpPr>
        <p:spPr>
          <a:xfrm>
            <a:off x="2083631" y="2082202"/>
            <a:ext cx="110327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0" dirty="0">
                <a:effectLst/>
                <a:latin typeface="Lithos Pro Regular" panose="04020505030E02020A04" pitchFamily="82" charset="0"/>
                <a:ea typeface="tvN 즐거운이야기 Bold" panose="02020603020101020101" pitchFamily="18" charset="-127"/>
              </a:rPr>
              <a:t>LUMOS</a:t>
            </a:r>
            <a:endParaRPr lang="ko-KR" altLang="en-US" sz="13000" dirty="0">
              <a:effectLst/>
              <a:latin typeface="Lithos Pro Regular" panose="04020505030E02020A04" pitchFamily="82" charset="0"/>
              <a:ea typeface="tvN 즐거운이야기 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4717C3-6DBE-48FB-BC6F-6444B059FB1C}"/>
              </a:ext>
            </a:extLst>
          </p:cNvPr>
          <p:cNvSpPr/>
          <p:nvPr/>
        </p:nvSpPr>
        <p:spPr>
          <a:xfrm>
            <a:off x="3207657" y="4505779"/>
            <a:ext cx="9202057" cy="87086"/>
          </a:xfrm>
          <a:prstGeom prst="rect">
            <a:avLst/>
          </a:prstGeom>
          <a:solidFill>
            <a:srgbClr val="2E4866"/>
          </a:solidFill>
          <a:ln>
            <a:solidFill>
              <a:srgbClr val="2F0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CC49CD-AB76-4890-8402-52AFE3A74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690243"/>
            <a:ext cx="4876800" cy="487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3367CF-4345-4B5A-9242-D7A5C7E42F7B}"/>
              </a:ext>
            </a:extLst>
          </p:cNvPr>
          <p:cNvSpPr txBox="1"/>
          <p:nvPr/>
        </p:nvSpPr>
        <p:spPr>
          <a:xfrm>
            <a:off x="3371850" y="1513947"/>
            <a:ext cx="843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초보 </a:t>
            </a:r>
            <a:r>
              <a:rPr lang="ko-KR" altLang="en-US" sz="28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캠핑러에게는</a:t>
            </a:r>
            <a:r>
              <a:rPr lang="ko-KR" altLang="en-US" sz="28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등불 </a:t>
            </a:r>
            <a:r>
              <a:rPr lang="en-US" altLang="ko-KR" sz="2800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·</a:t>
            </a:r>
            <a:r>
              <a:rPr lang="en-US" altLang="ko-KR" sz="28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 </a:t>
            </a:r>
            <a:r>
              <a:rPr lang="ko-KR" altLang="en-US" sz="28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캠핑 고인물에게는 </a:t>
            </a:r>
            <a:r>
              <a:rPr lang="ko-KR" altLang="en-US" sz="2800" dirty="0" err="1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소울메이트</a:t>
            </a:r>
            <a:endParaRPr lang="ko-KR" altLang="en-US" sz="2800" dirty="0"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B28E52-3210-4C2C-9C5B-0AAFB171AAE3}"/>
              </a:ext>
            </a:extLst>
          </p:cNvPr>
          <p:cNvSpPr txBox="1"/>
          <p:nvPr/>
        </p:nvSpPr>
        <p:spPr>
          <a:xfrm>
            <a:off x="213830" y="6025424"/>
            <a:ext cx="1182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©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힐링해조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박인우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송예진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차종한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all rights reserved.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35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333015" y="482143"/>
            <a:ext cx="86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 &amp; 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D5DBF3-4524-4B7C-85FB-EB06F1AE0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1" t="7426" r="23840" b="30669"/>
          <a:stretch/>
        </p:blipFill>
        <p:spPr>
          <a:xfrm>
            <a:off x="5338482" y="1857509"/>
            <a:ext cx="6501349" cy="45178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7F23D-4F63-49C7-9EE8-C5128772DD2A}"/>
              </a:ext>
            </a:extLst>
          </p:cNvPr>
          <p:cNvSpPr txBox="1"/>
          <p:nvPr/>
        </p:nvSpPr>
        <p:spPr>
          <a:xfrm>
            <a:off x="1528620" y="1728181"/>
            <a:ext cx="20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회원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30DCC-D962-4D38-B261-10FAE57B7A39}"/>
              </a:ext>
            </a:extLst>
          </p:cNvPr>
          <p:cNvSpPr txBox="1"/>
          <p:nvPr/>
        </p:nvSpPr>
        <p:spPr>
          <a:xfrm>
            <a:off x="7554106" y="1403674"/>
            <a:ext cx="20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관리자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D8BEBA7-5587-4AC2-BA5A-32067F307635}"/>
              </a:ext>
            </a:extLst>
          </p:cNvPr>
          <p:cNvSpPr/>
          <p:nvPr/>
        </p:nvSpPr>
        <p:spPr>
          <a:xfrm>
            <a:off x="11333842" y="5841998"/>
            <a:ext cx="369047" cy="342900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3C4AF1A-E1DB-4F98-8C7D-A8A981738B97}"/>
              </a:ext>
            </a:extLst>
          </p:cNvPr>
          <p:cNvSpPr/>
          <p:nvPr/>
        </p:nvSpPr>
        <p:spPr>
          <a:xfrm>
            <a:off x="10010689" y="5337672"/>
            <a:ext cx="1999876" cy="87631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20A3E02-3663-457D-BA33-538E27AC850B}"/>
              </a:ext>
            </a:extLst>
          </p:cNvPr>
          <p:cNvSpPr/>
          <p:nvPr/>
        </p:nvSpPr>
        <p:spPr>
          <a:xfrm>
            <a:off x="10010689" y="5582285"/>
            <a:ext cx="1999876" cy="87631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91AAF3-CE4B-4DD5-A5DB-EF3BD835B27F}"/>
              </a:ext>
            </a:extLst>
          </p:cNvPr>
          <p:cNvSpPr txBox="1"/>
          <p:nvPr/>
        </p:nvSpPr>
        <p:spPr>
          <a:xfrm>
            <a:off x="9998522" y="5114499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Admin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시에만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등록 버튼 활성화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368FCBD-0D66-4B56-A476-3FAA13795CC0}"/>
              </a:ext>
            </a:extLst>
          </p:cNvPr>
          <p:cNvSpPr/>
          <p:nvPr/>
        </p:nvSpPr>
        <p:spPr>
          <a:xfrm>
            <a:off x="5504542" y="6097267"/>
            <a:ext cx="3831558" cy="45719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877FE4-6CC4-4BFB-A57D-4CC9908DAC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0" t="32132" r="28444" b="37862"/>
          <a:stretch/>
        </p:blipFill>
        <p:spPr>
          <a:xfrm>
            <a:off x="224977" y="2215089"/>
            <a:ext cx="4987717" cy="32078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CFA6196-168C-4543-9ECA-6BB24EAEA81B}"/>
              </a:ext>
            </a:extLst>
          </p:cNvPr>
          <p:cNvSpPr/>
          <p:nvPr/>
        </p:nvSpPr>
        <p:spPr>
          <a:xfrm>
            <a:off x="342357" y="5055436"/>
            <a:ext cx="1136586" cy="276467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FF4170-C77E-4E06-958E-E3D827073349}"/>
              </a:ext>
            </a:extLst>
          </p:cNvPr>
          <p:cNvSpPr/>
          <p:nvPr/>
        </p:nvSpPr>
        <p:spPr>
          <a:xfrm>
            <a:off x="530786" y="5997174"/>
            <a:ext cx="1612422" cy="70653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6FAF76-99E8-48D9-ADC6-B701CAC31B48}"/>
              </a:ext>
            </a:extLst>
          </p:cNvPr>
          <p:cNvSpPr/>
          <p:nvPr/>
        </p:nvSpPr>
        <p:spPr>
          <a:xfrm>
            <a:off x="530786" y="5770924"/>
            <a:ext cx="1612422" cy="70653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38651C-86DA-4FD7-AFD5-F0F2B0E3A3A8}"/>
              </a:ext>
            </a:extLst>
          </p:cNvPr>
          <p:cNvSpPr txBox="1"/>
          <p:nvPr/>
        </p:nvSpPr>
        <p:spPr>
          <a:xfrm>
            <a:off x="532653" y="5510219"/>
            <a:ext cx="166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작성자 본인만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 가능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F6BC7D4-923F-462E-ACBE-00582773A92F}"/>
              </a:ext>
            </a:extLst>
          </p:cNvPr>
          <p:cNvSpPr/>
          <p:nvPr/>
        </p:nvSpPr>
        <p:spPr>
          <a:xfrm>
            <a:off x="8197053" y="5535101"/>
            <a:ext cx="540547" cy="306897"/>
          </a:xfrm>
          <a:prstGeom prst="roundRect">
            <a:avLst/>
          </a:prstGeom>
          <a:noFill/>
          <a:ln w="38100">
            <a:solidFill>
              <a:srgbClr val="A2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B2F8D79-89CD-42C6-BE09-14D929871DD6}"/>
              </a:ext>
            </a:extLst>
          </p:cNvPr>
          <p:cNvCxnSpPr>
            <a:cxnSpLocks/>
          </p:cNvCxnSpPr>
          <p:nvPr/>
        </p:nvCxnSpPr>
        <p:spPr>
          <a:xfrm flipH="1" flipV="1">
            <a:off x="5182262" y="5512183"/>
            <a:ext cx="3029305" cy="31225"/>
          </a:xfrm>
          <a:prstGeom prst="straightConnector1">
            <a:avLst/>
          </a:prstGeom>
          <a:ln w="38100">
            <a:solidFill>
              <a:srgbClr val="A2DFD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578FDBA-85C6-46CA-8065-FAE4D4A8733C}"/>
              </a:ext>
            </a:extLst>
          </p:cNvPr>
          <p:cNvSpPr/>
          <p:nvPr/>
        </p:nvSpPr>
        <p:spPr>
          <a:xfrm>
            <a:off x="3511784" y="5588668"/>
            <a:ext cx="1612422" cy="70653"/>
          </a:xfrm>
          <a:prstGeom prst="roundRect">
            <a:avLst/>
          </a:prstGeom>
          <a:solidFill>
            <a:srgbClr val="A2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A2DD214-C2A7-48E7-AB58-FD4D33A00379}"/>
              </a:ext>
            </a:extLst>
          </p:cNvPr>
          <p:cNvSpPr/>
          <p:nvPr/>
        </p:nvSpPr>
        <p:spPr>
          <a:xfrm>
            <a:off x="3839428" y="5819429"/>
            <a:ext cx="958507" cy="89230"/>
          </a:xfrm>
          <a:prstGeom prst="roundRect">
            <a:avLst/>
          </a:prstGeom>
          <a:solidFill>
            <a:srgbClr val="A2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589EB50-FE00-46DC-9767-17F2EFB2CB18}"/>
              </a:ext>
            </a:extLst>
          </p:cNvPr>
          <p:cNvSpPr/>
          <p:nvPr/>
        </p:nvSpPr>
        <p:spPr>
          <a:xfrm>
            <a:off x="3511784" y="6109000"/>
            <a:ext cx="1612422" cy="70653"/>
          </a:xfrm>
          <a:prstGeom prst="roundRect">
            <a:avLst/>
          </a:prstGeom>
          <a:solidFill>
            <a:srgbClr val="A2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3B29C-36AC-4BF6-8BDB-FBF11598A6EF}"/>
              </a:ext>
            </a:extLst>
          </p:cNvPr>
          <p:cNvSpPr txBox="1"/>
          <p:nvPr/>
        </p:nvSpPr>
        <p:spPr>
          <a:xfrm>
            <a:off x="3031405" y="5356813"/>
            <a:ext cx="2625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작성자가 아니면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관리자여도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목록보기만 나타남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390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67C72D7E-9383-432A-8D36-9ABEA061B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9" t="62590" r="14737" b="3203"/>
          <a:stretch/>
        </p:blipFill>
        <p:spPr>
          <a:xfrm>
            <a:off x="535857" y="3346582"/>
            <a:ext cx="11136189" cy="30336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333015" y="482143"/>
            <a:ext cx="86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Q &amp; 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540CCF3-ED26-4FF5-9A52-92B14A6FF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5" t="434" r="37726" b="87322"/>
          <a:stretch/>
        </p:blipFill>
        <p:spPr>
          <a:xfrm>
            <a:off x="3949700" y="1979545"/>
            <a:ext cx="3924300" cy="1084238"/>
          </a:xfrm>
          <a:prstGeom prst="rect">
            <a:avLst/>
          </a:prstGeom>
          <a:ln w="57150">
            <a:solidFill>
              <a:srgbClr val="FFCFCF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CD09D0D-40CD-4FF1-9F67-45C9A5C23CAE}"/>
              </a:ext>
            </a:extLst>
          </p:cNvPr>
          <p:cNvSpPr txBox="1"/>
          <p:nvPr/>
        </p:nvSpPr>
        <p:spPr>
          <a:xfrm>
            <a:off x="8099644" y="2191176"/>
            <a:ext cx="342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작성자가 아닐 시 뜨는  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alert</a:t>
            </a:r>
          </a:p>
          <a:p>
            <a:pPr algn="ctr"/>
            <a:r>
              <a:rPr lang="ko-KR" altLang="en-US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비밀글은</a:t>
            </a:r>
            <a:r>
              <a:rPr lang="ko-KR" altLang="en-US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작성자와 관리자만 열람 가능</a:t>
            </a:r>
            <a:endParaRPr lang="en-US" altLang="ko-KR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EEEA55-F9F0-4BB3-B4F5-862A362D3501}"/>
              </a:ext>
            </a:extLst>
          </p:cNvPr>
          <p:cNvSpPr/>
          <p:nvPr/>
        </p:nvSpPr>
        <p:spPr>
          <a:xfrm>
            <a:off x="5662693" y="4476904"/>
            <a:ext cx="1042907" cy="704696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0A46A55-0070-4328-9D89-DD9D0DCC8A66}"/>
              </a:ext>
            </a:extLst>
          </p:cNvPr>
          <p:cNvCxnSpPr>
            <a:cxnSpLocks/>
          </p:cNvCxnSpPr>
          <p:nvPr/>
        </p:nvCxnSpPr>
        <p:spPr>
          <a:xfrm flipV="1">
            <a:off x="6571343" y="3225800"/>
            <a:ext cx="0" cy="1251105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86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3C5ED-210C-489E-AED9-1A2A3F1822B1}"/>
              </a:ext>
            </a:extLst>
          </p:cNvPr>
          <p:cNvSpPr txBox="1"/>
          <p:nvPr/>
        </p:nvSpPr>
        <p:spPr>
          <a:xfrm>
            <a:off x="9704799" y="48214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ORDER ( TOP 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00E410-8236-46F1-BA4C-C03AAEB64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28413" r="15378"/>
          <a:stretch/>
        </p:blipFill>
        <p:spPr>
          <a:xfrm>
            <a:off x="954373" y="1611621"/>
            <a:ext cx="7602042" cy="4391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D11FA1-70EF-482F-AFBF-B55710EAE2A1}"/>
              </a:ext>
            </a:extLst>
          </p:cNvPr>
          <p:cNvCxnSpPr>
            <a:cxnSpLocks/>
          </p:cNvCxnSpPr>
          <p:nvPr/>
        </p:nvCxnSpPr>
        <p:spPr>
          <a:xfrm>
            <a:off x="5225143" y="5630931"/>
            <a:ext cx="3643086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0DF119-5D2A-489A-A09E-AA90CACDA2F5}"/>
              </a:ext>
            </a:extLst>
          </p:cNvPr>
          <p:cNvSpPr/>
          <p:nvPr/>
        </p:nvSpPr>
        <p:spPr>
          <a:xfrm>
            <a:off x="4342628" y="5353204"/>
            <a:ext cx="882515" cy="55545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59CF6-A33F-422C-BD9E-F1C2BCB6441B}"/>
              </a:ext>
            </a:extLst>
          </p:cNvPr>
          <p:cNvSpPr txBox="1"/>
          <p:nvPr/>
        </p:nvSpPr>
        <p:spPr>
          <a:xfrm>
            <a:off x="9020493" y="5418111"/>
            <a:ext cx="2070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체크 시 주문자 정보가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배송 정보로 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들어감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양쪽 중괄호 19">
            <a:extLst>
              <a:ext uri="{FF2B5EF4-FFF2-40B4-BE49-F238E27FC236}">
                <a16:creationId xmlns:a16="http://schemas.microsoft.com/office/drawing/2014/main" id="{A999BCB9-B810-4800-8E05-D47065C85705}"/>
              </a:ext>
            </a:extLst>
          </p:cNvPr>
          <p:cNvSpPr/>
          <p:nvPr/>
        </p:nvSpPr>
        <p:spPr>
          <a:xfrm>
            <a:off x="727345" y="2109358"/>
            <a:ext cx="8249605" cy="9188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3F526-9ED2-473F-BFF6-5BE1B74AD9DB}"/>
              </a:ext>
            </a:extLst>
          </p:cNvPr>
          <p:cNvSpPr txBox="1"/>
          <p:nvPr/>
        </p:nvSpPr>
        <p:spPr>
          <a:xfrm>
            <a:off x="8976951" y="2492141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주문리스트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양쪽 중괄호 23">
            <a:extLst>
              <a:ext uri="{FF2B5EF4-FFF2-40B4-BE49-F238E27FC236}">
                <a16:creationId xmlns:a16="http://schemas.microsoft.com/office/drawing/2014/main" id="{C1DE0A97-945D-46C3-97AB-5488FE164EE3}"/>
              </a:ext>
            </a:extLst>
          </p:cNvPr>
          <p:cNvSpPr/>
          <p:nvPr/>
        </p:nvSpPr>
        <p:spPr>
          <a:xfrm>
            <a:off x="727345" y="3865633"/>
            <a:ext cx="8249605" cy="9188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F0343F-CE87-45F5-B576-B46F71608CB0}"/>
              </a:ext>
            </a:extLst>
          </p:cNvPr>
          <p:cNvSpPr txBox="1"/>
          <p:nvPr/>
        </p:nvSpPr>
        <p:spPr>
          <a:xfrm>
            <a:off x="8976951" y="4248416"/>
            <a:ext cx="2070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주문자 정보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53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A4DBB-C15E-4F70-819B-08EA118287BC}"/>
              </a:ext>
            </a:extLst>
          </p:cNvPr>
          <p:cNvSpPr txBox="1"/>
          <p:nvPr/>
        </p:nvSpPr>
        <p:spPr>
          <a:xfrm>
            <a:off x="9213801" y="482143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ORDER ( BOTTOM 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507B0-3832-4A4E-B584-E6DF8EE0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8" t="14460" r="15368" b="322"/>
          <a:stretch/>
        </p:blipFill>
        <p:spPr>
          <a:xfrm>
            <a:off x="954373" y="1467960"/>
            <a:ext cx="7550998" cy="5192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양쪽 중괄호 10">
            <a:extLst>
              <a:ext uri="{FF2B5EF4-FFF2-40B4-BE49-F238E27FC236}">
                <a16:creationId xmlns:a16="http://schemas.microsoft.com/office/drawing/2014/main" id="{B3D06923-8598-4293-AD31-A88B3765686A}"/>
              </a:ext>
            </a:extLst>
          </p:cNvPr>
          <p:cNvSpPr/>
          <p:nvPr/>
        </p:nvSpPr>
        <p:spPr>
          <a:xfrm>
            <a:off x="605069" y="4064134"/>
            <a:ext cx="8249605" cy="9188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80A9D-F2DE-4A07-9879-F8B92D6ECC75}"/>
              </a:ext>
            </a:extLst>
          </p:cNvPr>
          <p:cNvSpPr txBox="1"/>
          <p:nvPr/>
        </p:nvSpPr>
        <p:spPr>
          <a:xfrm>
            <a:off x="8976950" y="4354298"/>
            <a:ext cx="2086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결제 수단 선택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양쪽 중괄호 14">
            <a:extLst>
              <a:ext uri="{FF2B5EF4-FFF2-40B4-BE49-F238E27FC236}">
                <a16:creationId xmlns:a16="http://schemas.microsoft.com/office/drawing/2014/main" id="{0EDE7B1B-1E77-42C4-9602-842CA9F47988}"/>
              </a:ext>
            </a:extLst>
          </p:cNvPr>
          <p:cNvSpPr/>
          <p:nvPr/>
        </p:nvSpPr>
        <p:spPr>
          <a:xfrm>
            <a:off x="605069" y="5254927"/>
            <a:ext cx="8249605" cy="9188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14CC13-B29D-4EDF-9C40-E56290860CC7}"/>
              </a:ext>
            </a:extLst>
          </p:cNvPr>
          <p:cNvSpPr txBox="1"/>
          <p:nvPr/>
        </p:nvSpPr>
        <p:spPr>
          <a:xfrm>
            <a:off x="9150821" y="5421980"/>
            <a:ext cx="2086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주문자 동의 체크 해야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결제창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이동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624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A4DBB-C15E-4F70-819B-08EA118287BC}"/>
              </a:ext>
            </a:extLst>
          </p:cNvPr>
          <p:cNvSpPr txBox="1"/>
          <p:nvPr/>
        </p:nvSpPr>
        <p:spPr>
          <a:xfrm>
            <a:off x="9213801" y="482143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ORDER ( BOTTOM )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507B0-3832-4A4E-B584-E6DF8EE0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8" t="14460" r="15368" b="322"/>
          <a:stretch/>
        </p:blipFill>
        <p:spPr>
          <a:xfrm>
            <a:off x="954373" y="1467960"/>
            <a:ext cx="7550998" cy="5192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11D035-D550-419B-8470-A31D801E34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6" t="23801" r="38452" b="30343"/>
          <a:stretch/>
        </p:blipFill>
        <p:spPr>
          <a:xfrm>
            <a:off x="5642485" y="2966246"/>
            <a:ext cx="2862886" cy="3124689"/>
          </a:xfrm>
          <a:prstGeom prst="rect">
            <a:avLst/>
          </a:prstGeom>
          <a:ln w="19050">
            <a:solidFill>
              <a:srgbClr val="00ADE0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D085D8-DFC6-4B56-8698-B14D5C2AE9E0}"/>
              </a:ext>
            </a:extLst>
          </p:cNvPr>
          <p:cNvGrpSpPr/>
          <p:nvPr/>
        </p:nvGrpSpPr>
        <p:grpSpPr>
          <a:xfrm>
            <a:off x="8684797" y="3448378"/>
            <a:ext cx="2862887" cy="2406119"/>
            <a:chOff x="8511751" y="1408125"/>
            <a:chExt cx="2862887" cy="240611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6FDE50E-1CDE-4877-B3BE-0737779A6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66" t="23083" r="38452" b="41606"/>
            <a:stretch/>
          </p:blipFill>
          <p:spPr>
            <a:xfrm>
              <a:off x="8511751" y="1408125"/>
              <a:ext cx="2862887" cy="2406119"/>
            </a:xfrm>
            <a:prstGeom prst="rect">
              <a:avLst/>
            </a:prstGeom>
            <a:ln w="19050">
              <a:solidFill>
                <a:srgbClr val="00ADE0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C3CD878-6180-47F6-B48C-375D7478A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66" t="67830" r="38452" b="22460"/>
            <a:stretch/>
          </p:blipFill>
          <p:spPr>
            <a:xfrm>
              <a:off x="8511751" y="3127323"/>
              <a:ext cx="2862887" cy="661634"/>
            </a:xfrm>
            <a:prstGeom prst="rect">
              <a:avLst/>
            </a:prstGeom>
            <a:ln w="19050">
              <a:noFill/>
            </a:ln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ECB7634-D9C0-4DC2-8F79-643C820FCAAF}"/>
              </a:ext>
            </a:extLst>
          </p:cNvPr>
          <p:cNvSpPr/>
          <p:nvPr/>
        </p:nvSpPr>
        <p:spPr>
          <a:xfrm>
            <a:off x="1807145" y="4343503"/>
            <a:ext cx="1008625" cy="388154"/>
          </a:xfrm>
          <a:prstGeom prst="roundRect">
            <a:avLst/>
          </a:prstGeom>
          <a:noFill/>
          <a:ln w="38100">
            <a:solidFill>
              <a:srgbClr val="00AD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E2992A-3C63-48C2-A962-0573D511754D}"/>
              </a:ext>
            </a:extLst>
          </p:cNvPr>
          <p:cNvCxnSpPr>
            <a:cxnSpLocks/>
          </p:cNvCxnSpPr>
          <p:nvPr/>
        </p:nvCxnSpPr>
        <p:spPr>
          <a:xfrm>
            <a:off x="2815770" y="4513331"/>
            <a:ext cx="2685144" cy="0"/>
          </a:xfrm>
          <a:prstGeom prst="straightConnector1">
            <a:avLst/>
          </a:prstGeom>
          <a:ln w="38100">
            <a:solidFill>
              <a:srgbClr val="00AD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5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069943" y="482143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MY PAGE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88FBF8-2F9B-4A66-B547-FAB29FAF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31783" r="7723" b="26235"/>
          <a:stretch/>
        </p:blipFill>
        <p:spPr>
          <a:xfrm>
            <a:off x="615091" y="1497806"/>
            <a:ext cx="10961818" cy="30770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5C317F-AD7E-4A57-987D-2C8E3A002E50}"/>
              </a:ext>
            </a:extLst>
          </p:cNvPr>
          <p:cNvSpPr/>
          <p:nvPr/>
        </p:nvSpPr>
        <p:spPr>
          <a:xfrm>
            <a:off x="2197411" y="2063864"/>
            <a:ext cx="1029867" cy="37608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E6DA5F-A805-45A5-BA53-21816A78B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5" t="8411" r="33215" b="13610"/>
          <a:stretch/>
        </p:blipFill>
        <p:spPr>
          <a:xfrm>
            <a:off x="1472028" y="3784079"/>
            <a:ext cx="2183283" cy="2814377"/>
          </a:xfrm>
          <a:prstGeom prst="rect">
            <a:avLst/>
          </a:prstGeom>
          <a:ln>
            <a:solidFill>
              <a:srgbClr val="FFCFCF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F2B882-5E81-40E8-BA24-AB447155F504}"/>
              </a:ext>
            </a:extLst>
          </p:cNvPr>
          <p:cNvCxnSpPr>
            <a:cxnSpLocks/>
          </p:cNvCxnSpPr>
          <p:nvPr/>
        </p:nvCxnSpPr>
        <p:spPr>
          <a:xfrm>
            <a:off x="3227294" y="2396407"/>
            <a:ext cx="0" cy="119274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중괄호 14">
            <a:extLst>
              <a:ext uri="{FF2B5EF4-FFF2-40B4-BE49-F238E27FC236}">
                <a16:creationId xmlns:a16="http://schemas.microsoft.com/office/drawing/2014/main" id="{34997050-082D-4078-A120-B4055EEC7FCB}"/>
              </a:ext>
            </a:extLst>
          </p:cNvPr>
          <p:cNvSpPr/>
          <p:nvPr/>
        </p:nvSpPr>
        <p:spPr>
          <a:xfrm>
            <a:off x="1472028" y="4753907"/>
            <a:ext cx="1314715" cy="386984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1DF4A1-E56B-4021-9A0B-7E68E654E1DD}"/>
              </a:ext>
            </a:extLst>
          </p:cNvPr>
          <p:cNvSpPr txBox="1"/>
          <p:nvPr/>
        </p:nvSpPr>
        <p:spPr>
          <a:xfrm>
            <a:off x="3912717" y="4805185"/>
            <a:ext cx="2183283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ID&amp;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 수정 불가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비밀번호만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공란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나머지 정보는 입력 후 저장하면 변경됨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586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069943" y="482143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MY PAGE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88FBF8-2F9B-4A66-B547-FAB29FAF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31783" r="7723" b="26235"/>
          <a:stretch/>
        </p:blipFill>
        <p:spPr>
          <a:xfrm>
            <a:off x="615091" y="1497806"/>
            <a:ext cx="10961818" cy="30770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F5C317F-AD7E-4A57-987D-2C8E3A002E50}"/>
              </a:ext>
            </a:extLst>
          </p:cNvPr>
          <p:cNvSpPr/>
          <p:nvPr/>
        </p:nvSpPr>
        <p:spPr>
          <a:xfrm>
            <a:off x="5564726" y="2063864"/>
            <a:ext cx="1029867" cy="37608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6F2B882-5E81-40E8-BA24-AB447155F504}"/>
              </a:ext>
            </a:extLst>
          </p:cNvPr>
          <p:cNvCxnSpPr>
            <a:cxnSpLocks/>
          </p:cNvCxnSpPr>
          <p:nvPr/>
        </p:nvCxnSpPr>
        <p:spPr>
          <a:xfrm>
            <a:off x="6594609" y="2396407"/>
            <a:ext cx="0" cy="2291707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0CD9E7A-02BB-4836-9BB1-EB3FA87BB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t="32055" r="15833" b="45669"/>
          <a:stretch/>
        </p:blipFill>
        <p:spPr>
          <a:xfrm>
            <a:off x="925345" y="4805432"/>
            <a:ext cx="10030959" cy="1801024"/>
          </a:xfrm>
          <a:prstGeom prst="rect">
            <a:avLst/>
          </a:prstGeom>
          <a:ln>
            <a:solidFill>
              <a:srgbClr val="FFCFCF"/>
            </a:solidFill>
          </a:ln>
        </p:spPr>
      </p:pic>
      <p:sp>
        <p:nvSpPr>
          <p:cNvPr id="18" name="양쪽 중괄호 17">
            <a:extLst>
              <a:ext uri="{FF2B5EF4-FFF2-40B4-BE49-F238E27FC236}">
                <a16:creationId xmlns:a16="http://schemas.microsoft.com/office/drawing/2014/main" id="{26D7D221-8C5B-45D9-A935-3B33412DF0C5}"/>
              </a:ext>
            </a:extLst>
          </p:cNvPr>
          <p:cNvSpPr/>
          <p:nvPr/>
        </p:nvSpPr>
        <p:spPr>
          <a:xfrm>
            <a:off x="9557608" y="5499076"/>
            <a:ext cx="1153935" cy="819166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728E96-B5C1-427A-9A55-1E006E66C1BF}"/>
              </a:ext>
            </a:extLst>
          </p:cNvPr>
          <p:cNvSpPr txBox="1"/>
          <p:nvPr/>
        </p:nvSpPr>
        <p:spPr>
          <a:xfrm>
            <a:off x="10684855" y="5252756"/>
            <a:ext cx="1672096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클릭 시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리뷰 작성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462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234181" y="482143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REVIEW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1BFA14-D5AD-4D89-A668-5C5485CA92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t="28941" r="12708" b="8437"/>
          <a:stretch/>
        </p:blipFill>
        <p:spPr>
          <a:xfrm>
            <a:off x="6115914" y="1654002"/>
            <a:ext cx="5411602" cy="26135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54554D-D50C-4FEB-84DF-497EDA9EA3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31269" r="12708" b="47672"/>
          <a:stretch/>
        </p:blipFill>
        <p:spPr>
          <a:xfrm>
            <a:off x="1652251" y="4939490"/>
            <a:ext cx="8952727" cy="14349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2D7F74D-19ED-431E-B3CF-9DA1042625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32336" r="38854" b="32625"/>
          <a:stretch/>
        </p:blipFill>
        <p:spPr>
          <a:xfrm>
            <a:off x="815395" y="1766996"/>
            <a:ext cx="5143500" cy="2387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양쪽 중괄호 11">
            <a:extLst>
              <a:ext uri="{FF2B5EF4-FFF2-40B4-BE49-F238E27FC236}">
                <a16:creationId xmlns:a16="http://schemas.microsoft.com/office/drawing/2014/main" id="{AE9D351A-2D38-4033-83B3-BFC47055B752}"/>
              </a:ext>
            </a:extLst>
          </p:cNvPr>
          <p:cNvSpPr/>
          <p:nvPr/>
        </p:nvSpPr>
        <p:spPr>
          <a:xfrm>
            <a:off x="8229599" y="2349500"/>
            <a:ext cx="2019301" cy="819166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D5E5A-4211-40C6-96DA-9A0D5F712F1C}"/>
              </a:ext>
            </a:extLst>
          </p:cNvPr>
          <p:cNvSpPr txBox="1"/>
          <p:nvPr/>
        </p:nvSpPr>
        <p:spPr>
          <a:xfrm>
            <a:off x="6738503" y="2604199"/>
            <a:ext cx="1672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리뷰 사진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743B22-7031-46A5-9A47-98606642061C}"/>
              </a:ext>
            </a:extLst>
          </p:cNvPr>
          <p:cNvSpPr/>
          <p:nvPr/>
        </p:nvSpPr>
        <p:spPr>
          <a:xfrm>
            <a:off x="10820400" y="3959657"/>
            <a:ext cx="732516" cy="307934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0FAD9EF-AEBC-4F6E-A1D2-4128BD7054EE}"/>
              </a:ext>
            </a:extLst>
          </p:cNvPr>
          <p:cNvSpPr/>
          <p:nvPr/>
        </p:nvSpPr>
        <p:spPr>
          <a:xfrm>
            <a:off x="10234181" y="4812860"/>
            <a:ext cx="1612422" cy="70653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E1C4608-9F54-4C95-A2B1-2E737B9E6DB7}"/>
              </a:ext>
            </a:extLst>
          </p:cNvPr>
          <p:cNvSpPr/>
          <p:nvPr/>
        </p:nvSpPr>
        <p:spPr>
          <a:xfrm>
            <a:off x="10236200" y="4568214"/>
            <a:ext cx="1612422" cy="70653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AE839-369B-4561-8D28-80E943FB568D}"/>
              </a:ext>
            </a:extLst>
          </p:cNvPr>
          <p:cNvSpPr txBox="1"/>
          <p:nvPr/>
        </p:nvSpPr>
        <p:spPr>
          <a:xfrm>
            <a:off x="10238067" y="4341981"/>
            <a:ext cx="1669040" cy="47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작성자 본인만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35BD4-1CC5-4788-9C39-2E8EC4CFDAD4}"/>
              </a:ext>
            </a:extLst>
          </p:cNvPr>
          <p:cNvSpPr txBox="1"/>
          <p:nvPr/>
        </p:nvSpPr>
        <p:spPr>
          <a:xfrm>
            <a:off x="7620002" y="1217948"/>
            <a:ext cx="266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View /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수정 화면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1E15A-919B-424A-B945-3885F2341698}"/>
              </a:ext>
            </a:extLst>
          </p:cNvPr>
          <p:cNvSpPr txBox="1"/>
          <p:nvPr/>
        </p:nvSpPr>
        <p:spPr>
          <a:xfrm>
            <a:off x="2427817" y="1307185"/>
            <a:ext cx="20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리뷰 작성 화면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CFB86-9909-4AC5-834E-3989D41B4E69}"/>
              </a:ext>
            </a:extLst>
          </p:cNvPr>
          <p:cNvSpPr txBox="1"/>
          <p:nvPr/>
        </p:nvSpPr>
        <p:spPr>
          <a:xfrm>
            <a:off x="3937000" y="4482662"/>
            <a:ext cx="335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My page – MY REVIEW LIST ]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9AB9CA-884F-4A46-9513-B5503A23D617}"/>
              </a:ext>
            </a:extLst>
          </p:cNvPr>
          <p:cNvSpPr/>
          <p:nvPr/>
        </p:nvSpPr>
        <p:spPr>
          <a:xfrm>
            <a:off x="8738603" y="1973415"/>
            <a:ext cx="1029867" cy="376085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C09F9-B91A-47BF-BFC1-75D581A22A23}"/>
              </a:ext>
            </a:extLst>
          </p:cNvPr>
          <p:cNvSpPr txBox="1"/>
          <p:nvPr/>
        </p:nvSpPr>
        <p:spPr>
          <a:xfrm>
            <a:off x="9768470" y="1756489"/>
            <a:ext cx="2358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Review No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</a:t>
            </a:r>
            <a:b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작성자는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Read Only</a:t>
            </a:r>
          </a:p>
        </p:txBody>
      </p:sp>
    </p:spTree>
    <p:extLst>
      <p:ext uri="{BB962C8B-B14F-4D97-AF65-F5344CB8AC3E}">
        <p14:creationId xmlns:p14="http://schemas.microsoft.com/office/powerpoint/2010/main" val="308468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065F4D4-E171-4D46-9975-7F9BC19A4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2" t="6641" r="12060" b="8216"/>
          <a:stretch/>
        </p:blipFill>
        <p:spPr>
          <a:xfrm>
            <a:off x="2144545" y="1636807"/>
            <a:ext cx="3803667" cy="49536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10502127" y="48214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ADMIN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AE839-369B-4561-8D28-80E943FB568D}"/>
              </a:ext>
            </a:extLst>
          </p:cNvPr>
          <p:cNvSpPr txBox="1"/>
          <p:nvPr/>
        </p:nvSpPr>
        <p:spPr>
          <a:xfrm>
            <a:off x="7457308" y="1845197"/>
            <a:ext cx="4214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 </a:t>
            </a:r>
            <a:r>
              <a:rPr lang="ko-KR" altLang="en-US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관리자로 로그인 시</a:t>
            </a:r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가장 먼저  보이는 화면</a:t>
            </a:r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]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D97335-C3AE-447B-A0B6-AE70B93E5D7A}"/>
              </a:ext>
            </a:extLst>
          </p:cNvPr>
          <p:cNvCxnSpPr>
            <a:cxnSpLocks/>
          </p:cNvCxnSpPr>
          <p:nvPr/>
        </p:nvCxnSpPr>
        <p:spPr>
          <a:xfrm>
            <a:off x="5375409" y="2788293"/>
            <a:ext cx="2215562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B530EAC-C4C7-4DC8-A2A7-DFC033635779}"/>
              </a:ext>
            </a:extLst>
          </p:cNvPr>
          <p:cNvCxnSpPr>
            <a:cxnSpLocks/>
          </p:cNvCxnSpPr>
          <p:nvPr/>
        </p:nvCxnSpPr>
        <p:spPr>
          <a:xfrm>
            <a:off x="5375409" y="3586579"/>
            <a:ext cx="2215562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9D297FC-273B-4EBC-A37F-8CAEBC2394E2}"/>
              </a:ext>
            </a:extLst>
          </p:cNvPr>
          <p:cNvCxnSpPr>
            <a:cxnSpLocks/>
          </p:cNvCxnSpPr>
          <p:nvPr/>
        </p:nvCxnSpPr>
        <p:spPr>
          <a:xfrm>
            <a:off x="5375409" y="4355837"/>
            <a:ext cx="2215562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597472-8B63-410F-9382-9943AB432EDE}"/>
              </a:ext>
            </a:extLst>
          </p:cNvPr>
          <p:cNvCxnSpPr>
            <a:cxnSpLocks/>
          </p:cNvCxnSpPr>
          <p:nvPr/>
        </p:nvCxnSpPr>
        <p:spPr>
          <a:xfrm>
            <a:off x="5375409" y="5096066"/>
            <a:ext cx="2215562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30AF0F9-4011-48B8-B66B-763222A55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94" t="76916" r="24888" b="15823"/>
          <a:stretch/>
        </p:blipFill>
        <p:spPr>
          <a:xfrm>
            <a:off x="4992913" y="5682917"/>
            <a:ext cx="556666" cy="422456"/>
          </a:xfrm>
          <a:prstGeom prst="rect">
            <a:avLst/>
          </a:prstGeom>
          <a:ln>
            <a:noFill/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34B8D6C-FD25-4006-9B9E-AEED1D3ADBF4}"/>
              </a:ext>
            </a:extLst>
          </p:cNvPr>
          <p:cNvCxnSpPr>
            <a:cxnSpLocks/>
          </p:cNvCxnSpPr>
          <p:nvPr/>
        </p:nvCxnSpPr>
        <p:spPr>
          <a:xfrm>
            <a:off x="5375409" y="5894352"/>
            <a:ext cx="2215562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4A9944D-61F5-4355-99FE-F18A46A671A7}"/>
              </a:ext>
            </a:extLst>
          </p:cNvPr>
          <p:cNvSpPr txBox="1"/>
          <p:nvPr/>
        </p:nvSpPr>
        <p:spPr>
          <a:xfrm>
            <a:off x="8180236" y="2614454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 정보 조회 및 관리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EF9124-61DA-4261-AE3C-D4FA825C5CA2}"/>
              </a:ext>
            </a:extLst>
          </p:cNvPr>
          <p:cNvSpPr txBox="1"/>
          <p:nvPr/>
        </p:nvSpPr>
        <p:spPr>
          <a:xfrm>
            <a:off x="8180236" y="3401913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등록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27018D-2359-4413-B117-3654C9B58BAF}"/>
              </a:ext>
            </a:extLst>
          </p:cNvPr>
          <p:cNvSpPr txBox="1"/>
          <p:nvPr/>
        </p:nvSpPr>
        <p:spPr>
          <a:xfrm>
            <a:off x="8288380" y="4189372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 회원 주문 내역 조회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708932-9644-40EC-9260-6A45670C696C}"/>
              </a:ext>
            </a:extLst>
          </p:cNvPr>
          <p:cNvSpPr txBox="1"/>
          <p:nvPr/>
        </p:nvSpPr>
        <p:spPr>
          <a:xfrm>
            <a:off x="7994572" y="4911400"/>
            <a:ext cx="335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 회원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Q&amp;A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내역 조회 </a:t>
            </a:r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답글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A2235A-0D6C-4094-8BD9-D50255AE49CA}"/>
              </a:ext>
            </a:extLst>
          </p:cNvPr>
          <p:cNvSpPr txBox="1"/>
          <p:nvPr/>
        </p:nvSpPr>
        <p:spPr>
          <a:xfrm>
            <a:off x="8288380" y="5736041"/>
            <a:ext cx="26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LUMOS </a:t>
            </a:r>
            <a:r>
              <a:rPr lang="ko-KR" altLang="en-US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페이지 이동</a:t>
            </a:r>
            <a:endParaRPr lang="en-US" altLang="ko-KR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57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A00B217-4F51-4838-B97B-315E509F9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3166" r="2833"/>
          <a:stretch/>
        </p:blipFill>
        <p:spPr>
          <a:xfrm>
            <a:off x="618266" y="1148520"/>
            <a:ext cx="11207519" cy="56962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9236256" y="482143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ADMIN _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 관리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2743B22-7031-46A5-9A47-98606642061C}"/>
              </a:ext>
            </a:extLst>
          </p:cNvPr>
          <p:cNvSpPr/>
          <p:nvPr/>
        </p:nvSpPr>
        <p:spPr>
          <a:xfrm>
            <a:off x="5087256" y="3640674"/>
            <a:ext cx="616858" cy="292698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중괄호 21">
            <a:extLst>
              <a:ext uri="{FF2B5EF4-FFF2-40B4-BE49-F238E27FC236}">
                <a16:creationId xmlns:a16="http://schemas.microsoft.com/office/drawing/2014/main" id="{54170887-8ADB-44E0-9BAA-DAF419A5E427}"/>
              </a:ext>
            </a:extLst>
          </p:cNvPr>
          <p:cNvSpPr/>
          <p:nvPr/>
        </p:nvSpPr>
        <p:spPr>
          <a:xfrm>
            <a:off x="5689600" y="6449641"/>
            <a:ext cx="1074057" cy="292698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3E915ED-3BE8-46B4-B76D-56E1B9ACD7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7" t="32283" r="57597" b="8846"/>
          <a:stretch/>
        </p:blipFill>
        <p:spPr>
          <a:xfrm>
            <a:off x="7973891" y="1942744"/>
            <a:ext cx="1901372" cy="1233715"/>
          </a:xfrm>
          <a:prstGeom prst="rect">
            <a:avLst/>
          </a:prstGeom>
          <a:ln w="57150">
            <a:solidFill>
              <a:srgbClr val="FFCFCF"/>
            </a:solidFill>
          </a:ln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68E48BA-6567-49C2-85F6-B9917A50B032}"/>
              </a:ext>
            </a:extLst>
          </p:cNvPr>
          <p:cNvCxnSpPr>
            <a:cxnSpLocks/>
          </p:cNvCxnSpPr>
          <p:nvPr/>
        </p:nvCxnSpPr>
        <p:spPr>
          <a:xfrm flipV="1">
            <a:off x="5471886" y="2960914"/>
            <a:ext cx="2394857" cy="67976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C9B14BC-4CF2-48C9-8598-4A4CB0C02C25}"/>
              </a:ext>
            </a:extLst>
          </p:cNvPr>
          <p:cNvSpPr/>
          <p:nvPr/>
        </p:nvSpPr>
        <p:spPr>
          <a:xfrm>
            <a:off x="6993511" y="6686200"/>
            <a:ext cx="3892204" cy="56139"/>
          </a:xfrm>
          <a:prstGeom prst="roundRect">
            <a:avLst/>
          </a:prstGeom>
          <a:solidFill>
            <a:srgbClr val="A2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D40CB3A-050F-4900-BA83-040BD75D5A50}"/>
              </a:ext>
            </a:extLst>
          </p:cNvPr>
          <p:cNvSpPr/>
          <p:nvPr/>
        </p:nvSpPr>
        <p:spPr>
          <a:xfrm>
            <a:off x="7785208" y="3575064"/>
            <a:ext cx="3332736" cy="45719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98196-7019-4688-A2FF-F589B80D232E}"/>
              </a:ext>
            </a:extLst>
          </p:cNvPr>
          <p:cNvSpPr txBox="1"/>
          <p:nvPr/>
        </p:nvSpPr>
        <p:spPr>
          <a:xfrm>
            <a:off x="6539964" y="6438112"/>
            <a:ext cx="476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현재는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명 넘어가면 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paging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되게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 (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조정 가능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00CDBF-2F3D-4A43-A048-A408DA5918E3}"/>
              </a:ext>
            </a:extLst>
          </p:cNvPr>
          <p:cNvSpPr txBox="1"/>
          <p:nvPr/>
        </p:nvSpPr>
        <p:spPr>
          <a:xfrm>
            <a:off x="7056559" y="3305809"/>
            <a:ext cx="476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전화번호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이메일로 검색 가능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14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C4AC62-3E65-4EA5-A394-4DBE9CB433E7}"/>
              </a:ext>
            </a:extLst>
          </p:cNvPr>
          <p:cNvSpPr txBox="1"/>
          <p:nvPr/>
        </p:nvSpPr>
        <p:spPr>
          <a:xfrm>
            <a:off x="213830" y="6025424"/>
            <a:ext cx="1182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©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힐링해조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박인우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송예진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차종한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all rights reserved.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5E3082-1702-4D72-8628-B8C6FD5880EB}"/>
              </a:ext>
            </a:extLst>
          </p:cNvPr>
          <p:cNvSpPr/>
          <p:nvPr/>
        </p:nvSpPr>
        <p:spPr>
          <a:xfrm>
            <a:off x="3207657" y="4505779"/>
            <a:ext cx="9202057" cy="87086"/>
          </a:xfrm>
          <a:prstGeom prst="rect">
            <a:avLst/>
          </a:prstGeom>
          <a:solidFill>
            <a:srgbClr val="2E4866"/>
          </a:solidFill>
          <a:ln>
            <a:solidFill>
              <a:srgbClr val="2F0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F6EBC9-0128-42F9-B8F8-F1B13C07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690243"/>
            <a:ext cx="4876800" cy="4876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9F1A06-D160-44B8-A1E4-D9D8CFC57CC6}"/>
              </a:ext>
            </a:extLst>
          </p:cNvPr>
          <p:cNvSpPr txBox="1"/>
          <p:nvPr/>
        </p:nvSpPr>
        <p:spPr>
          <a:xfrm>
            <a:off x="2083631" y="2244718"/>
            <a:ext cx="110327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0" dirty="0">
                <a:effectLst/>
                <a:latin typeface="Modern Love" panose="04090805081005020601" pitchFamily="82" charset="0"/>
                <a:ea typeface="tvN 즐거운이야기 Bold" panose="02020603020101020101" pitchFamily="18" charset="-127"/>
              </a:rPr>
              <a:t>LUMOS</a:t>
            </a:r>
            <a:endParaRPr lang="ko-KR" altLang="en-US" sz="13000" dirty="0">
              <a:effectLst/>
              <a:latin typeface="Modern Love" panose="04090805081005020601" pitchFamily="82" charset="0"/>
              <a:ea typeface="tvN 즐거운이야기 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3A818-5E30-439D-9B5D-5F1EAA8D90FA}"/>
              </a:ext>
            </a:extLst>
          </p:cNvPr>
          <p:cNvSpPr txBox="1"/>
          <p:nvPr/>
        </p:nvSpPr>
        <p:spPr>
          <a:xfrm>
            <a:off x="3371850" y="1437747"/>
            <a:ext cx="8435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상상토끼 꽃길" pitchFamily="2" charset="-127"/>
                <a:ea typeface="상상토끼 꽃길" pitchFamily="2" charset="-127"/>
              </a:rPr>
              <a:t>초보 </a:t>
            </a:r>
            <a:r>
              <a:rPr lang="ko-KR" altLang="en-US" sz="2400" dirty="0" err="1">
                <a:latin typeface="상상토끼 꽃길" pitchFamily="2" charset="-127"/>
                <a:ea typeface="상상토끼 꽃길" pitchFamily="2" charset="-127"/>
              </a:rPr>
              <a:t>캠핑러에게는</a:t>
            </a:r>
            <a:r>
              <a:rPr lang="ko-KR" altLang="en-US" sz="2400" dirty="0">
                <a:latin typeface="상상토끼 꽃길" pitchFamily="2" charset="-127"/>
                <a:ea typeface="상상토끼 꽃길" pitchFamily="2" charset="-127"/>
              </a:rPr>
              <a:t> 등불 </a:t>
            </a:r>
            <a:r>
              <a:rPr lang="en-US" altLang="ko-KR" sz="2400" dirty="0">
                <a:latin typeface="상상토끼 꽃길" pitchFamily="2" charset="-127"/>
                <a:ea typeface="상상토끼 꽃길" pitchFamily="2" charset="-127"/>
              </a:rPr>
              <a:t>· </a:t>
            </a:r>
            <a:r>
              <a:rPr lang="ko-KR" altLang="en-US" sz="2400" dirty="0">
                <a:latin typeface="상상토끼 꽃길" pitchFamily="2" charset="-127"/>
                <a:ea typeface="상상토끼 꽃길" pitchFamily="2" charset="-127"/>
              </a:rPr>
              <a:t>캠핑 고인물에게는 </a:t>
            </a:r>
            <a:r>
              <a:rPr lang="ko-KR" altLang="en-US" sz="2400" dirty="0" err="1">
                <a:latin typeface="상상토끼 꽃길" pitchFamily="2" charset="-127"/>
                <a:ea typeface="상상토끼 꽃길" pitchFamily="2" charset="-127"/>
              </a:rPr>
              <a:t>소울메이트</a:t>
            </a:r>
            <a:endParaRPr lang="ko-KR" altLang="en-US" sz="2400" dirty="0">
              <a:latin typeface="상상토끼 꽃길" pitchFamily="2" charset="-127"/>
              <a:ea typeface="상상토끼 꽃길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9574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9236256" y="482143"/>
            <a:ext cx="23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ADMIN _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회원 관리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F54E53-7B01-499B-9BA4-5A52A46F0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1309"/>
          <a:stretch/>
        </p:blipFill>
        <p:spPr>
          <a:xfrm>
            <a:off x="101600" y="2499544"/>
            <a:ext cx="11930743" cy="27587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B034F9-AEF7-4AA0-822F-A8810BE8C645}"/>
              </a:ext>
            </a:extLst>
          </p:cNvPr>
          <p:cNvSpPr txBox="1"/>
          <p:nvPr/>
        </p:nvSpPr>
        <p:spPr>
          <a:xfrm>
            <a:off x="-300224" y="1987306"/>
            <a:ext cx="42147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 EX ] ID</a:t>
            </a:r>
            <a:r>
              <a:rPr lang="ko-KR" altLang="en-US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 검색 </a:t>
            </a:r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(Like </a:t>
            </a:r>
            <a:r>
              <a:rPr lang="ko-KR" altLang="en-US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 가능</a:t>
            </a:r>
            <a:r>
              <a:rPr lang="en-US" altLang="ko-KR" sz="17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1DFE72E-2E70-4C5D-AE94-06D0D35DA35C}"/>
              </a:ext>
            </a:extLst>
          </p:cNvPr>
          <p:cNvSpPr/>
          <p:nvPr/>
        </p:nvSpPr>
        <p:spPr>
          <a:xfrm>
            <a:off x="5450113" y="2973017"/>
            <a:ext cx="616858" cy="292698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E5C9DD-69B6-4815-8530-9A9B588092FD}"/>
              </a:ext>
            </a:extLst>
          </p:cNvPr>
          <p:cNvSpPr/>
          <p:nvPr/>
        </p:nvSpPr>
        <p:spPr>
          <a:xfrm>
            <a:off x="141513" y="4325256"/>
            <a:ext cx="453573" cy="283029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CC50FAC-F689-4969-B00C-E867F8757117}"/>
              </a:ext>
            </a:extLst>
          </p:cNvPr>
          <p:cNvSpPr/>
          <p:nvPr/>
        </p:nvSpPr>
        <p:spPr>
          <a:xfrm>
            <a:off x="5187151" y="3613162"/>
            <a:ext cx="4479363" cy="45719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391EB0-64C4-4FC7-B294-11E52529C112}"/>
              </a:ext>
            </a:extLst>
          </p:cNvPr>
          <p:cNvSpPr txBox="1"/>
          <p:nvPr/>
        </p:nvSpPr>
        <p:spPr>
          <a:xfrm>
            <a:off x="5065057" y="3351579"/>
            <a:ext cx="476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전체를 치지 않아도 비슷한 검색 결과 모두 가져옴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718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9236256" y="482143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ADMIN _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상품 등록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C91F77-E6F5-4B32-9DB9-2D4550125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5"/>
          <a:stretch/>
        </p:blipFill>
        <p:spPr>
          <a:xfrm>
            <a:off x="857363" y="1404773"/>
            <a:ext cx="10842376" cy="49566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74B5EA-9745-4E75-9E58-352D8B38725B}"/>
              </a:ext>
            </a:extLst>
          </p:cNvPr>
          <p:cNvSpPr/>
          <p:nvPr/>
        </p:nvSpPr>
        <p:spPr>
          <a:xfrm>
            <a:off x="5970122" y="6100557"/>
            <a:ext cx="616858" cy="292698"/>
          </a:xfrm>
          <a:prstGeom prst="roundRect">
            <a:avLst/>
          </a:prstGeom>
          <a:noFill/>
          <a:ln w="381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6BE8C39-E8CE-4C33-8168-20CF240F6845}"/>
              </a:ext>
            </a:extLst>
          </p:cNvPr>
          <p:cNvCxnSpPr>
            <a:cxnSpLocks/>
          </p:cNvCxnSpPr>
          <p:nvPr/>
        </p:nvCxnSpPr>
        <p:spPr>
          <a:xfrm>
            <a:off x="6586980" y="6241556"/>
            <a:ext cx="1102133" cy="0"/>
          </a:xfrm>
          <a:prstGeom prst="straightConnector1">
            <a:avLst/>
          </a:prstGeom>
          <a:ln w="38100">
            <a:solidFill>
              <a:srgbClr val="FFCF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E10BE77-070E-4B1B-B32B-2B0DF99752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6" t="371" r="10424" b="2886"/>
          <a:stretch/>
        </p:blipFill>
        <p:spPr>
          <a:xfrm>
            <a:off x="7744497" y="3004464"/>
            <a:ext cx="3955242" cy="3694793"/>
          </a:xfrm>
          <a:prstGeom prst="rect">
            <a:avLst/>
          </a:prstGeom>
          <a:ln w="38100">
            <a:solidFill>
              <a:srgbClr val="FFCFCF"/>
            </a:solidFill>
          </a:ln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84DD313-7271-417A-B854-33F6DE8314BB}"/>
              </a:ext>
            </a:extLst>
          </p:cNvPr>
          <p:cNvSpPr/>
          <p:nvPr/>
        </p:nvSpPr>
        <p:spPr>
          <a:xfrm>
            <a:off x="1600357" y="6699257"/>
            <a:ext cx="5235871" cy="88548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FB06BA6-3479-4FFA-B47E-C622B00D33E3}"/>
              </a:ext>
            </a:extLst>
          </p:cNvPr>
          <p:cNvSpPr/>
          <p:nvPr/>
        </p:nvSpPr>
        <p:spPr>
          <a:xfrm>
            <a:off x="2510971" y="6464523"/>
            <a:ext cx="3459151" cy="45719"/>
          </a:xfrm>
          <a:prstGeom prst="roundRect">
            <a:avLst/>
          </a:prstGeom>
          <a:solidFill>
            <a:srgbClr val="FFCFC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5C329-B909-48AF-8C16-38A5F6F5A1EE}"/>
              </a:ext>
            </a:extLst>
          </p:cNvPr>
          <p:cNvSpPr txBox="1"/>
          <p:nvPr/>
        </p:nvSpPr>
        <p:spPr>
          <a:xfrm>
            <a:off x="1407250" y="6232058"/>
            <a:ext cx="567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제품 등록을 누르면 오른쪽 창이 켜지며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재고량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썸네일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상세페이지를 지정하여 제품을  등록할 수 있다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119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E0F0951-3498-4BDD-987C-9471E0D78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3"/>
          <a:stretch/>
        </p:blipFill>
        <p:spPr>
          <a:xfrm>
            <a:off x="892629" y="1225213"/>
            <a:ext cx="10406742" cy="55505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227294" y="949341"/>
            <a:ext cx="844475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689873" y="4821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8A7BA-ABE2-4320-B3B4-0B824B489C8B}"/>
              </a:ext>
            </a:extLst>
          </p:cNvPr>
          <p:cNvSpPr txBox="1"/>
          <p:nvPr/>
        </p:nvSpPr>
        <p:spPr>
          <a:xfrm>
            <a:off x="9236256" y="482143"/>
            <a:ext cx="2241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ADMIN _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상품 등록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51E394E-6DD0-4EC9-AE1F-E0554D7AACF3}"/>
              </a:ext>
            </a:extLst>
          </p:cNvPr>
          <p:cNvSpPr/>
          <p:nvPr/>
        </p:nvSpPr>
        <p:spPr>
          <a:xfrm>
            <a:off x="1163924" y="6729346"/>
            <a:ext cx="1884076" cy="62573"/>
          </a:xfrm>
          <a:prstGeom prst="roundRect">
            <a:avLst/>
          </a:prstGeom>
          <a:solidFill>
            <a:srgbClr val="A2DFD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DFDF"/>
              </a:solidFill>
            </a:endParaRPr>
          </a:p>
        </p:txBody>
      </p:sp>
      <p:sp>
        <p:nvSpPr>
          <p:cNvPr id="24" name="양쪽 중괄호 23">
            <a:extLst>
              <a:ext uri="{FF2B5EF4-FFF2-40B4-BE49-F238E27FC236}">
                <a16:creationId xmlns:a16="http://schemas.microsoft.com/office/drawing/2014/main" id="{99D0D221-693F-42C5-9C16-3A29D22AC11C}"/>
              </a:ext>
            </a:extLst>
          </p:cNvPr>
          <p:cNvSpPr/>
          <p:nvPr/>
        </p:nvSpPr>
        <p:spPr>
          <a:xfrm>
            <a:off x="1162796" y="5995302"/>
            <a:ext cx="9895436" cy="409583"/>
          </a:xfrm>
          <a:prstGeom prst="bracePair">
            <a:avLst/>
          </a:prstGeom>
          <a:ln w="28575">
            <a:solidFill>
              <a:srgbClr val="A2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9E98FE-5D9C-468E-AFCB-F2C38BDF2AA6}"/>
              </a:ext>
            </a:extLst>
          </p:cNvPr>
          <p:cNvSpPr txBox="1"/>
          <p:nvPr/>
        </p:nvSpPr>
        <p:spPr>
          <a:xfrm>
            <a:off x="312174" y="6453365"/>
            <a:ext cx="3432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→ 상품이 등록된 모습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21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61D978-690B-4032-BFA4-EC3BDD73E4E2}"/>
              </a:ext>
            </a:extLst>
          </p:cNvPr>
          <p:cNvSpPr txBox="1"/>
          <p:nvPr/>
        </p:nvSpPr>
        <p:spPr>
          <a:xfrm>
            <a:off x="5218717" y="0"/>
            <a:ext cx="1103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effectLst/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LUMOS</a:t>
            </a:r>
            <a:endParaRPr lang="ko-KR" altLang="en-US" sz="9600" dirty="0">
              <a:effectLst/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F6F7E1-2F28-4803-8892-ADEAB02F4FDE}"/>
              </a:ext>
            </a:extLst>
          </p:cNvPr>
          <p:cNvSpPr/>
          <p:nvPr/>
        </p:nvSpPr>
        <p:spPr>
          <a:xfrm>
            <a:off x="3207657" y="4505779"/>
            <a:ext cx="9202057" cy="87086"/>
          </a:xfrm>
          <a:prstGeom prst="rect">
            <a:avLst/>
          </a:prstGeom>
          <a:solidFill>
            <a:srgbClr val="2E4866"/>
          </a:solidFill>
          <a:ln>
            <a:solidFill>
              <a:srgbClr val="2E4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0231D0-7A0E-46A0-BB24-66530D8AC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150" y="690243"/>
            <a:ext cx="4876800" cy="487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1D7CF0-8FE8-49FF-AA7A-20C550B2DE0C}"/>
              </a:ext>
            </a:extLst>
          </p:cNvPr>
          <p:cNvSpPr txBox="1"/>
          <p:nvPr/>
        </p:nvSpPr>
        <p:spPr>
          <a:xfrm>
            <a:off x="5806622" y="927749"/>
            <a:ext cx="843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초보 </a:t>
            </a:r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캠핑러에게는</a:t>
            </a:r>
            <a:r>
              <a:rPr lang="ko-KR" altLang="en-US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 등불 </a:t>
            </a:r>
            <a:r>
              <a:rPr lang="en-US" altLang="ko-KR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· </a:t>
            </a:r>
            <a:r>
              <a:rPr lang="ko-KR" altLang="en-US" dirty="0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캠핑 고인물에게는 </a:t>
            </a:r>
            <a:r>
              <a:rPr lang="ko-KR" altLang="en-US" dirty="0" err="1">
                <a:latin typeface="포천 막걸리체" panose="02030503000000000000" pitchFamily="18" charset="-127"/>
                <a:ea typeface="포천 막걸리체" panose="02030503000000000000" pitchFamily="18" charset="-127"/>
              </a:rPr>
              <a:t>소울메이트</a:t>
            </a:r>
            <a:endParaRPr lang="ko-KR" altLang="en-US" dirty="0">
              <a:latin typeface="포천 막걸리체" panose="02030503000000000000" pitchFamily="18" charset="-127"/>
              <a:ea typeface="포천 막걸리체" panose="02030503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AC555-5927-4AC0-9F61-B3AD6E445801}"/>
              </a:ext>
            </a:extLst>
          </p:cNvPr>
          <p:cNvSpPr txBox="1"/>
          <p:nvPr/>
        </p:nvSpPr>
        <p:spPr>
          <a:xfrm>
            <a:off x="213830" y="6025424"/>
            <a:ext cx="11822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copyright ©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힐링하조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박세미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박인우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송예진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차종한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all rights reserved.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C711E-E62C-4739-9322-00BA2F7626ED}"/>
              </a:ext>
            </a:extLst>
          </p:cNvPr>
          <p:cNvSpPr txBox="1"/>
          <p:nvPr/>
        </p:nvSpPr>
        <p:spPr>
          <a:xfrm>
            <a:off x="1135487" y="2393598"/>
            <a:ext cx="11822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a고딕17" panose="02020600000000000000" pitchFamily="18" charset="-127"/>
                <a:ea typeface="a고딕17" panose="02020600000000000000" pitchFamily="18" charset="-127"/>
              </a:rPr>
              <a:t>Q &amp; A</a:t>
            </a:r>
            <a:endParaRPr lang="ko-KR" altLang="en-US" sz="96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88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EC2792-C150-4EB4-BB1E-B562FF7F0824}"/>
              </a:ext>
            </a:extLst>
          </p:cNvPr>
          <p:cNvSpPr/>
          <p:nvPr/>
        </p:nvSpPr>
        <p:spPr>
          <a:xfrm>
            <a:off x="-1151634" y="2000248"/>
            <a:ext cx="14495267" cy="4324351"/>
          </a:xfrm>
          <a:prstGeom prst="roundRect">
            <a:avLst/>
          </a:prstGeom>
          <a:solidFill>
            <a:srgbClr val="2E4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65682-4096-4074-824C-858679C45E14}"/>
              </a:ext>
            </a:extLst>
          </p:cNvPr>
          <p:cNvSpPr txBox="1"/>
          <p:nvPr/>
        </p:nvSpPr>
        <p:spPr>
          <a:xfrm>
            <a:off x="1014569" y="2389187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solidFill>
                  <a:srgbClr val="FFCFCF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</a:t>
            </a:r>
            <a:endParaRPr lang="ko-KR" altLang="en-US" sz="5400" b="1" i="1" dirty="0">
              <a:solidFill>
                <a:srgbClr val="FFCFCF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F61E573-54C2-4E88-B67C-FC4CCD4F85F9}"/>
              </a:ext>
            </a:extLst>
          </p:cNvPr>
          <p:cNvSpPr/>
          <p:nvPr/>
        </p:nvSpPr>
        <p:spPr>
          <a:xfrm>
            <a:off x="1747262" y="1649412"/>
            <a:ext cx="647700" cy="701675"/>
          </a:xfrm>
          <a:prstGeom prst="diamond">
            <a:avLst/>
          </a:prstGeom>
          <a:solidFill>
            <a:srgbClr val="F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F6C0C008-3E93-4CE1-A66A-E347259EC64B}"/>
              </a:ext>
            </a:extLst>
          </p:cNvPr>
          <p:cNvSpPr/>
          <p:nvPr/>
        </p:nvSpPr>
        <p:spPr>
          <a:xfrm>
            <a:off x="5448300" y="1649412"/>
            <a:ext cx="647700" cy="701675"/>
          </a:xfrm>
          <a:prstGeom prst="diamond">
            <a:avLst/>
          </a:prstGeom>
          <a:solidFill>
            <a:srgbClr val="F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A2631F02-E194-4F1C-B21C-B3836DC1FD3F}"/>
              </a:ext>
            </a:extLst>
          </p:cNvPr>
          <p:cNvSpPr/>
          <p:nvPr/>
        </p:nvSpPr>
        <p:spPr>
          <a:xfrm>
            <a:off x="9360390" y="1649412"/>
            <a:ext cx="647700" cy="701675"/>
          </a:xfrm>
          <a:prstGeom prst="diamond">
            <a:avLst/>
          </a:prstGeom>
          <a:solidFill>
            <a:srgbClr val="F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53585-DBE9-40A2-B75E-8380ACCBC27F}"/>
              </a:ext>
            </a:extLst>
          </p:cNvPr>
          <p:cNvSpPr txBox="1"/>
          <p:nvPr/>
        </p:nvSpPr>
        <p:spPr>
          <a:xfrm>
            <a:off x="4701840" y="2389187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solidFill>
                  <a:srgbClr val="FFCFCF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</a:t>
            </a:r>
            <a:endParaRPr lang="ko-KR" altLang="en-US" sz="5400" b="1" i="1" dirty="0">
              <a:solidFill>
                <a:srgbClr val="FFCFCF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916A3-2849-4039-B116-BBCFD07A87D7}"/>
              </a:ext>
            </a:extLst>
          </p:cNvPr>
          <p:cNvSpPr txBox="1"/>
          <p:nvPr/>
        </p:nvSpPr>
        <p:spPr>
          <a:xfrm>
            <a:off x="8652818" y="2389187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solidFill>
                  <a:srgbClr val="FFCFCF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</a:t>
            </a:r>
            <a:endParaRPr lang="ko-KR" altLang="en-US" sz="5400" b="1" i="1" dirty="0">
              <a:solidFill>
                <a:srgbClr val="FFCFCF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CEC124-93CB-4A41-A0D3-EBCBDC4145E6}"/>
              </a:ext>
            </a:extLst>
          </p:cNvPr>
          <p:cNvSpPr txBox="1"/>
          <p:nvPr/>
        </p:nvSpPr>
        <p:spPr>
          <a:xfrm>
            <a:off x="999047" y="3772118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45F44-0280-4F41-931D-60CBF8CA9BA6}"/>
              </a:ext>
            </a:extLst>
          </p:cNvPr>
          <p:cNvSpPr txBox="1"/>
          <p:nvPr/>
        </p:nvSpPr>
        <p:spPr>
          <a:xfrm>
            <a:off x="999047" y="4387670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특징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35EFFC-D8B4-437A-8226-008CC4F177FF}"/>
              </a:ext>
            </a:extLst>
          </p:cNvPr>
          <p:cNvSpPr txBox="1"/>
          <p:nvPr/>
        </p:nvSpPr>
        <p:spPr>
          <a:xfrm>
            <a:off x="999047" y="5003222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52BB2-EDE0-41DE-9204-EA8721B2E166}"/>
              </a:ext>
            </a:extLst>
          </p:cNvPr>
          <p:cNvSpPr txBox="1"/>
          <p:nvPr/>
        </p:nvSpPr>
        <p:spPr>
          <a:xfrm>
            <a:off x="4229109" y="3987561"/>
            <a:ext cx="2971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 및 개발 조직도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3AB72-F82C-4759-AD58-9198832F931F}"/>
              </a:ext>
            </a:extLst>
          </p:cNvPr>
          <p:cNvSpPr txBox="1"/>
          <p:nvPr/>
        </p:nvSpPr>
        <p:spPr>
          <a:xfrm>
            <a:off x="4343408" y="4777678"/>
            <a:ext cx="277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DFE-BBF4-4AA2-97A8-EA00144B5CA1}"/>
              </a:ext>
            </a:extLst>
          </p:cNvPr>
          <p:cNvSpPr txBox="1"/>
          <p:nvPr/>
        </p:nvSpPr>
        <p:spPr>
          <a:xfrm>
            <a:off x="8652818" y="3619500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81F83-7686-4537-9C13-9A0A8E410BB3}"/>
              </a:ext>
            </a:extLst>
          </p:cNvPr>
          <p:cNvSpPr txBox="1"/>
          <p:nvPr/>
        </p:nvSpPr>
        <p:spPr>
          <a:xfrm>
            <a:off x="8652817" y="4181987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</a:t>
            </a:r>
            <a:endParaRPr lang="ko-KR" altLang="en-US" sz="2200" b="1" dirty="0">
              <a:solidFill>
                <a:srgbClr val="FFF9F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FDA4CD-1D2A-4C93-BA08-653F5820261F}"/>
              </a:ext>
            </a:extLst>
          </p:cNvPr>
          <p:cNvSpPr txBox="1"/>
          <p:nvPr/>
        </p:nvSpPr>
        <p:spPr>
          <a:xfrm>
            <a:off x="8616481" y="4753153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DFC9B8-0E07-45EF-9598-6E2F66D75102}"/>
              </a:ext>
            </a:extLst>
          </p:cNvPr>
          <p:cNvSpPr txBox="1"/>
          <p:nvPr/>
        </p:nvSpPr>
        <p:spPr>
          <a:xfrm>
            <a:off x="8674887" y="5357533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구성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D07E78-498E-4541-B3F7-3F14EC6FD656}"/>
              </a:ext>
            </a:extLst>
          </p:cNvPr>
          <p:cNvSpPr txBox="1"/>
          <p:nvPr/>
        </p:nvSpPr>
        <p:spPr>
          <a:xfrm>
            <a:off x="4124615" y="107612"/>
            <a:ext cx="30267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C</a:t>
            </a:r>
            <a:r>
              <a:rPr lang="en-US" altLang="ko-KR" sz="48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ontents</a:t>
            </a:r>
            <a:endParaRPr lang="ko-KR" altLang="en-US" sz="4800" dirty="0">
              <a:solidFill>
                <a:srgbClr val="2E4866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C840DD-F16E-4E84-B216-CBB0E83A152D}"/>
              </a:ext>
            </a:extLst>
          </p:cNvPr>
          <p:cNvSpPr/>
          <p:nvPr/>
        </p:nvSpPr>
        <p:spPr>
          <a:xfrm>
            <a:off x="6487886" y="3062514"/>
            <a:ext cx="1045028" cy="159646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F01E3D3-E4F9-411D-8CE7-2C11C4AC4420}"/>
              </a:ext>
            </a:extLst>
          </p:cNvPr>
          <p:cNvSpPr/>
          <p:nvPr/>
        </p:nvSpPr>
        <p:spPr>
          <a:xfrm>
            <a:off x="694720" y="3534229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34FEE5-790F-4D04-B179-BE6FA4FB976F}"/>
              </a:ext>
            </a:extLst>
          </p:cNvPr>
          <p:cNvSpPr/>
          <p:nvPr/>
        </p:nvSpPr>
        <p:spPr>
          <a:xfrm>
            <a:off x="4305300" y="3497942"/>
            <a:ext cx="644071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75C4392-9630-4134-B33D-FF614F539713}"/>
              </a:ext>
            </a:extLst>
          </p:cNvPr>
          <p:cNvSpPr/>
          <p:nvPr/>
        </p:nvSpPr>
        <p:spPr>
          <a:xfrm>
            <a:off x="6366329" y="5152376"/>
            <a:ext cx="1732642" cy="159646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C7AA514-968E-49E6-947D-DD730EFB8725}"/>
              </a:ext>
            </a:extLst>
          </p:cNvPr>
          <p:cNvSpPr/>
          <p:nvPr/>
        </p:nvSpPr>
        <p:spPr>
          <a:xfrm>
            <a:off x="7166428" y="5967160"/>
            <a:ext cx="2625271" cy="159646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F8982-A21E-44A3-8DE8-C714F7D448B5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2E4866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B05F7C-A5EF-4A5C-86D2-1F8432F3BE96}"/>
              </a:ext>
            </a:extLst>
          </p:cNvPr>
          <p:cNvCxnSpPr>
            <a:cxnSpLocks/>
          </p:cNvCxnSpPr>
          <p:nvPr/>
        </p:nvCxnSpPr>
        <p:spPr>
          <a:xfrm>
            <a:off x="4305300" y="774530"/>
            <a:ext cx="6667500" cy="0"/>
          </a:xfrm>
          <a:prstGeom prst="line">
            <a:avLst/>
          </a:prstGeom>
          <a:ln w="28575">
            <a:solidFill>
              <a:srgbClr val="2E48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0E84EB-0CF7-40F2-821A-6EC1E690643E}"/>
              </a:ext>
            </a:extLst>
          </p:cNvPr>
          <p:cNvSpPr txBox="1"/>
          <p:nvPr/>
        </p:nvSpPr>
        <p:spPr>
          <a:xfrm>
            <a:off x="1504950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4DA207-392A-47A8-AB57-FCA316A3532B}"/>
              </a:ext>
            </a:extLst>
          </p:cNvPr>
          <p:cNvSpPr txBox="1"/>
          <p:nvPr/>
        </p:nvSpPr>
        <p:spPr>
          <a:xfrm>
            <a:off x="651178" y="1412987"/>
            <a:ext cx="269239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배경 및 목적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AB240-3B10-4957-9745-6B13A21FB2D7}"/>
              </a:ext>
            </a:extLst>
          </p:cNvPr>
          <p:cNvSpPr txBox="1"/>
          <p:nvPr/>
        </p:nvSpPr>
        <p:spPr>
          <a:xfrm>
            <a:off x="694720" y="2064367"/>
            <a:ext cx="10678129" cy="5596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코로나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바이러스로 인해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사회적 거리두기를 유지할 수 있는 </a:t>
            </a:r>
            <a:r>
              <a:rPr lang="ko-KR" altLang="en-US" sz="1600" i="0" dirty="0" err="1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비대면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여행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600" i="0" dirty="0" err="1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언택트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여행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대세가 되었습니다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-US" altLang="ko-KR" sz="1600" dirty="0">
              <a:solidFill>
                <a:srgbClr val="22222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여행은 답답한 일상의 스트레스를 잠시 내려놓고 앞으로 나아갈 에너지를 충전하는 특별한 시간입니다</a:t>
            </a:r>
            <a:r>
              <a:rPr lang="en-US" altLang="ko-KR" sz="16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-US" altLang="ko-KR" sz="1600" dirty="0">
              <a:solidFill>
                <a:srgbClr val="222222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6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한적한 자연환경에 파묻혀 다른 사람과 접촉 없이 여행을 즐길 수 있는</a:t>
            </a:r>
            <a:r>
              <a:rPr lang="en-US" altLang="ko-KR" sz="160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b="1" dirty="0">
                <a:solidFill>
                  <a:srgbClr val="2E486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야외 캠핑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은 물론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집에서 편하게 캠핑 분위기만 즐기는</a:t>
            </a: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홈캠핑</a:t>
            </a:r>
            <a:r>
              <a:rPr lang="en-US" altLang="ko-KR" sz="1600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언제든 떠날 수 있는 기동성을 가진 </a:t>
            </a:r>
            <a:r>
              <a:rPr lang="ko-KR" altLang="en-US" b="1" dirty="0" err="1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차박</a:t>
            </a:r>
            <a:r>
              <a:rPr lang="ko-KR" altLang="en-US" sz="1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을</a:t>
            </a:r>
            <a:r>
              <a:rPr lang="ko-KR" altLang="en-US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즐기는 사람들이 늘었습니다</a:t>
            </a:r>
            <a:r>
              <a:rPr lang="en-US" altLang="ko-KR" sz="1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캠핑아웃도어진흥원이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발표한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‘2018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캠핑산업현황 통계조사</a:t>
            </a:r>
            <a:r>
              <a:rPr lang="en-US" altLang="ko-KR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결과에 따르면 캠핑산업 규모는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6000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억원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국내 캠핑이용자 수는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410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만명으로 전년 대비 각각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32.1%, 33.8%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증가했습니다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333333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이에 가격 거품 없이 정직하며</a:t>
            </a:r>
            <a:r>
              <a:rPr lang="en-US" altLang="ko-KR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안전한 캠핑용품을 판매하는 사이트인 </a:t>
            </a:r>
            <a:r>
              <a:rPr lang="en-US" altLang="ko-KR" sz="1600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루모스</a:t>
            </a:r>
            <a:r>
              <a:rPr lang="en-US" altLang="ko-KR" b="1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(LUMOS)</a:t>
            </a:r>
            <a:r>
              <a:rPr lang="en-US" altLang="ko-KR" sz="1600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’</a:t>
            </a:r>
            <a:r>
              <a:rPr lang="ko-KR" altLang="en-US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만들게 되었습니다</a:t>
            </a:r>
            <a:r>
              <a:rPr lang="en-US" altLang="ko-KR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루모스란</a:t>
            </a:r>
            <a:r>
              <a:rPr lang="ko-KR" altLang="en-US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라틴어로 빛을</a:t>
            </a:r>
            <a:r>
              <a:rPr lang="ko-KR" altLang="en-US" sz="160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 뜻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하는 명사 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lumen</a:t>
            </a:r>
            <a:r>
              <a:rPr lang="ko-KR" altLang="en-US" sz="1600" b="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따온 것입니다</a:t>
            </a:r>
            <a:r>
              <a:rPr lang="en-US" altLang="ko-KR" sz="1600" b="0" i="0" dirty="0">
                <a:solidFill>
                  <a:srgbClr val="202124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202124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누구에게나 처음은 있습니다</a:t>
            </a:r>
            <a:r>
              <a:rPr lang="en-US" altLang="ko-KR" b="1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캠핑을 즐기고 싶지만 어떻게 준비해야 할지 모르는 </a:t>
            </a:r>
            <a:r>
              <a:rPr lang="ko-KR" altLang="en-US" b="1" dirty="0" err="1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캠린이들에게</a:t>
            </a:r>
            <a:r>
              <a:rPr lang="ko-KR" altLang="en-US" b="1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루모스가</a:t>
            </a:r>
            <a:r>
              <a:rPr lang="ko-KR" altLang="en-US" b="1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캠핑길을 밝혀 줄 수 있기를 바랍니다</a:t>
            </a:r>
            <a:r>
              <a:rPr lang="en-US" altLang="ko-KR" b="1" dirty="0">
                <a:solidFill>
                  <a:srgbClr val="2E486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3333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33333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58C75D-6232-422B-8A42-2D605F84B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261" y="4319231"/>
            <a:ext cx="1305377" cy="13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30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26ADB4-7E6D-494E-939A-067789D708D5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2E4866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7E712E0-8C03-4806-BEB2-40A7490779FC}"/>
              </a:ext>
            </a:extLst>
          </p:cNvPr>
          <p:cNvCxnSpPr>
            <a:cxnSpLocks/>
          </p:cNvCxnSpPr>
          <p:nvPr/>
        </p:nvCxnSpPr>
        <p:spPr>
          <a:xfrm>
            <a:off x="4305300" y="774530"/>
            <a:ext cx="6667500" cy="0"/>
          </a:xfrm>
          <a:prstGeom prst="line">
            <a:avLst/>
          </a:prstGeom>
          <a:ln w="28575">
            <a:solidFill>
              <a:srgbClr val="2E48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925869-80DD-4FEC-9F76-C430A585B43B}"/>
              </a:ext>
            </a:extLst>
          </p:cNvPr>
          <p:cNvSpPr txBox="1"/>
          <p:nvPr/>
        </p:nvSpPr>
        <p:spPr>
          <a:xfrm>
            <a:off x="1504950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특징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EDF30-A456-4101-8929-020A83F9F569}"/>
              </a:ext>
            </a:extLst>
          </p:cNvPr>
          <p:cNvSpPr txBox="1"/>
          <p:nvPr/>
        </p:nvSpPr>
        <p:spPr>
          <a:xfrm>
            <a:off x="2083024" y="2797000"/>
            <a:ext cx="269239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기간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3183B5-2599-4C73-9EB5-C37F52C72343}"/>
              </a:ext>
            </a:extLst>
          </p:cNvPr>
          <p:cNvSpPr txBox="1"/>
          <p:nvPr/>
        </p:nvSpPr>
        <p:spPr>
          <a:xfrm>
            <a:off x="2083024" y="3455490"/>
            <a:ext cx="269239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진행 인원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3B119-EA7C-4602-A411-991C07C2D775}"/>
              </a:ext>
            </a:extLst>
          </p:cNvPr>
          <p:cNvSpPr txBox="1"/>
          <p:nvPr/>
        </p:nvSpPr>
        <p:spPr>
          <a:xfrm>
            <a:off x="4390830" y="2849401"/>
            <a:ext cx="5261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 11. 25 ~ 12. 08   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(Working Day 10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0DE17-6C11-43D8-B54A-A58A0CAD7B16}"/>
              </a:ext>
            </a:extLst>
          </p:cNvPr>
          <p:cNvSpPr txBox="1"/>
          <p:nvPr/>
        </p:nvSpPr>
        <p:spPr>
          <a:xfrm>
            <a:off x="5065255" y="3526853"/>
            <a:ext cx="148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ko-KR" altLang="en-US" b="1" dirty="0">
              <a:solidFill>
                <a:srgbClr val="FF656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9C42E-B759-4578-BABA-0EB5CA1D4E6B}"/>
              </a:ext>
            </a:extLst>
          </p:cNvPr>
          <p:cNvSpPr txBox="1"/>
          <p:nvPr/>
        </p:nvSpPr>
        <p:spPr>
          <a:xfrm>
            <a:off x="2083024" y="2189736"/>
            <a:ext cx="269239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D1A81-F141-4024-B775-2568BF2560EF}"/>
              </a:ext>
            </a:extLst>
          </p:cNvPr>
          <p:cNvSpPr txBox="1"/>
          <p:nvPr/>
        </p:nvSpPr>
        <p:spPr>
          <a:xfrm>
            <a:off x="4471219" y="2280237"/>
            <a:ext cx="259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LUMOS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A6B437-8A9C-4D7E-A96E-FED3329EE6E9}"/>
              </a:ext>
            </a:extLst>
          </p:cNvPr>
          <p:cNvSpPr txBox="1"/>
          <p:nvPr/>
        </p:nvSpPr>
        <p:spPr>
          <a:xfrm>
            <a:off x="2974951" y="4134892"/>
            <a:ext cx="7859548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이제 막 캠핑을 시작하려는 사람들에게는 이정표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계속해서 캠핑 라이프를 즐겨온 사람들에게는 동반자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C64036-C018-4B5A-944E-79D70FAA5B8F}"/>
              </a:ext>
            </a:extLst>
          </p:cNvPr>
          <p:cNvSpPr txBox="1"/>
          <p:nvPr/>
        </p:nvSpPr>
        <p:spPr>
          <a:xfrm>
            <a:off x="12835390" y="4476278"/>
            <a:ext cx="785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자연과 공존하는 정직한 캠핑 라이프 스타일의 제품을 만든다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5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F9A8C9-6B1B-47AC-953F-2F3D43A92D89}"/>
              </a:ext>
            </a:extLst>
          </p:cNvPr>
          <p:cNvSpPr txBox="1"/>
          <p:nvPr/>
        </p:nvSpPr>
        <p:spPr>
          <a:xfrm>
            <a:off x="2083024" y="4110579"/>
            <a:ext cx="269239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경영 철학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1AE695-4B86-4BC1-AA72-12E1A929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7" y="4522344"/>
            <a:ext cx="2166262" cy="2166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A57BF9-731D-4956-AADC-2835B7AE2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182" y="4522344"/>
            <a:ext cx="2166262" cy="21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2E4866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3105150" y="774530"/>
            <a:ext cx="7867650" cy="0"/>
          </a:xfrm>
          <a:prstGeom prst="line">
            <a:avLst/>
          </a:prstGeom>
          <a:ln w="28575">
            <a:solidFill>
              <a:srgbClr val="2E48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504950" y="482143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E4866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산출물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B3E7C-A7DB-40CD-8036-F5A8ABDD1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660" y="1305038"/>
            <a:ext cx="2178910" cy="5180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2DCBEA-9475-4B54-AE5C-473EAB0B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36" y="1971435"/>
            <a:ext cx="2805097" cy="451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B0D8B1-97F1-4D21-A970-8E1472F05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63" y="1492840"/>
            <a:ext cx="1705546" cy="4960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B50023-B82D-4CED-8975-B8DC069D0247}"/>
              </a:ext>
            </a:extLst>
          </p:cNvPr>
          <p:cNvSpPr txBox="1"/>
          <p:nvPr/>
        </p:nvSpPr>
        <p:spPr>
          <a:xfrm>
            <a:off x="8709378" y="2169615"/>
            <a:ext cx="2452108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command 49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dao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11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dto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10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controller 1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jsp</a:t>
            </a:r>
            <a:r>
              <a:rPr lang="en-US" altLang="ko-KR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 40</a:t>
            </a:r>
            <a:r>
              <a:rPr lang="ko-KR" altLang="en-US" sz="20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0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9B777-D335-40F2-88E6-FCBC2D9CF062}"/>
              </a:ext>
            </a:extLst>
          </p:cNvPr>
          <p:cNvSpPr txBox="1"/>
          <p:nvPr/>
        </p:nvSpPr>
        <p:spPr>
          <a:xfrm>
            <a:off x="8759812" y="5044538"/>
            <a:ext cx="2452108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TOTAL 111</a:t>
            </a:r>
            <a:r>
              <a:rPr lang="ko-KR" altLang="en-US" sz="24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endParaRPr lang="en-US" altLang="ko-KR" sz="2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EF0E2F4-4518-46D2-87A6-DDD3AD504E90}"/>
              </a:ext>
            </a:extLst>
          </p:cNvPr>
          <p:cNvCxnSpPr>
            <a:cxnSpLocks/>
          </p:cNvCxnSpPr>
          <p:nvPr/>
        </p:nvCxnSpPr>
        <p:spPr>
          <a:xfrm>
            <a:off x="8600155" y="4853044"/>
            <a:ext cx="2905125" cy="0"/>
          </a:xfrm>
          <a:prstGeom prst="line">
            <a:avLst/>
          </a:prstGeom>
          <a:ln w="28575">
            <a:solidFill>
              <a:srgbClr val="F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B7869B-18E3-4A8D-BACE-0D243912B394}"/>
              </a:ext>
            </a:extLst>
          </p:cNvPr>
          <p:cNvCxnSpPr>
            <a:cxnSpLocks/>
          </p:cNvCxnSpPr>
          <p:nvPr/>
        </p:nvCxnSpPr>
        <p:spPr>
          <a:xfrm>
            <a:off x="8600154" y="4952659"/>
            <a:ext cx="2905125" cy="0"/>
          </a:xfrm>
          <a:prstGeom prst="line">
            <a:avLst/>
          </a:prstGeom>
          <a:ln w="28575">
            <a:solidFill>
              <a:srgbClr val="F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5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C1CEEE-F43A-489A-8D7A-D9A652349D23}"/>
              </a:ext>
            </a:extLst>
          </p:cNvPr>
          <p:cNvCxnSpPr>
            <a:cxnSpLocks/>
          </p:cNvCxnSpPr>
          <p:nvPr/>
        </p:nvCxnSpPr>
        <p:spPr>
          <a:xfrm>
            <a:off x="6677539" y="3961221"/>
            <a:ext cx="6667500" cy="0"/>
          </a:xfrm>
          <a:prstGeom prst="line">
            <a:avLst/>
          </a:prstGeom>
          <a:ln w="28575">
            <a:solidFill>
              <a:srgbClr val="FF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38F0CE-70B3-44D5-B066-5840554E0D3D}"/>
              </a:ext>
            </a:extLst>
          </p:cNvPr>
          <p:cNvCxnSpPr>
            <a:cxnSpLocks/>
          </p:cNvCxnSpPr>
          <p:nvPr/>
        </p:nvCxnSpPr>
        <p:spPr>
          <a:xfrm>
            <a:off x="-1175816" y="3931758"/>
            <a:ext cx="6667500" cy="0"/>
          </a:xfrm>
          <a:prstGeom prst="line">
            <a:avLst/>
          </a:prstGeom>
          <a:ln w="28575">
            <a:solidFill>
              <a:srgbClr val="FFF9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64FD13C-8D2F-4AFD-B55F-7A448DA607F9}"/>
              </a:ext>
            </a:extLst>
          </p:cNvPr>
          <p:cNvCxnSpPr>
            <a:cxnSpLocks/>
          </p:cNvCxnSpPr>
          <p:nvPr/>
        </p:nvCxnSpPr>
        <p:spPr>
          <a:xfrm>
            <a:off x="5162550" y="774530"/>
            <a:ext cx="5810250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504950" y="482143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인력 및 개발조직도</a:t>
            </a:r>
          </a:p>
        </p:txBody>
      </p:sp>
      <p:sp>
        <p:nvSpPr>
          <p:cNvPr id="5" name="눈물 방울 4">
            <a:extLst>
              <a:ext uri="{FF2B5EF4-FFF2-40B4-BE49-F238E27FC236}">
                <a16:creationId xmlns:a16="http://schemas.microsoft.com/office/drawing/2014/main" id="{B1286FB4-7D3D-405C-91FB-204DDCE63E42}"/>
              </a:ext>
            </a:extLst>
          </p:cNvPr>
          <p:cNvSpPr/>
          <p:nvPr/>
        </p:nvSpPr>
        <p:spPr>
          <a:xfrm flipV="1">
            <a:off x="3906124" y="2346198"/>
            <a:ext cx="1585560" cy="1585560"/>
          </a:xfrm>
          <a:prstGeom prst="teardrop">
            <a:avLst/>
          </a:prstGeom>
          <a:noFill/>
          <a:ln w="76200">
            <a:solidFill>
              <a:srgbClr val="A2DF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눈물 방울 6">
            <a:extLst>
              <a:ext uri="{FF2B5EF4-FFF2-40B4-BE49-F238E27FC236}">
                <a16:creationId xmlns:a16="http://schemas.microsoft.com/office/drawing/2014/main" id="{000A211F-CC01-4E55-8F79-5F44FCAD885C}"/>
              </a:ext>
            </a:extLst>
          </p:cNvPr>
          <p:cNvSpPr/>
          <p:nvPr/>
        </p:nvSpPr>
        <p:spPr>
          <a:xfrm>
            <a:off x="3906124" y="4006853"/>
            <a:ext cx="1585560" cy="1585560"/>
          </a:xfrm>
          <a:prstGeom prst="teardrop">
            <a:avLst/>
          </a:prstGeom>
          <a:noFill/>
          <a:ln w="76200">
            <a:solidFill>
              <a:srgbClr val="FFC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1EFC0E-D8AC-45AF-B639-E0E8F05A9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22" y="3528675"/>
            <a:ext cx="837622" cy="837622"/>
          </a:xfrm>
          <a:prstGeom prst="rect">
            <a:avLst/>
          </a:prstGeom>
        </p:spPr>
      </p:pic>
      <p:sp>
        <p:nvSpPr>
          <p:cNvPr id="19" name="눈물 방울 18">
            <a:extLst>
              <a:ext uri="{FF2B5EF4-FFF2-40B4-BE49-F238E27FC236}">
                <a16:creationId xmlns:a16="http://schemas.microsoft.com/office/drawing/2014/main" id="{38293E4A-8A46-4CCF-B6CD-18AFC3EA6A9B}"/>
              </a:ext>
            </a:extLst>
          </p:cNvPr>
          <p:cNvSpPr/>
          <p:nvPr/>
        </p:nvSpPr>
        <p:spPr>
          <a:xfrm flipH="1" flipV="1">
            <a:off x="6639069" y="2346198"/>
            <a:ext cx="1585560" cy="1585560"/>
          </a:xfrm>
          <a:prstGeom prst="teardrop">
            <a:avLst/>
          </a:prstGeom>
          <a:noFill/>
          <a:ln w="76200">
            <a:solidFill>
              <a:srgbClr val="AE8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A79D9AA4-457B-4298-A315-1BF4F52418C3}"/>
              </a:ext>
            </a:extLst>
          </p:cNvPr>
          <p:cNvSpPr/>
          <p:nvPr/>
        </p:nvSpPr>
        <p:spPr>
          <a:xfrm flipH="1">
            <a:off x="6639069" y="4006853"/>
            <a:ext cx="1585560" cy="1585560"/>
          </a:xfrm>
          <a:prstGeom prst="teardrop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8A9B36-B094-4B3D-8463-B8869BAB0A10}"/>
              </a:ext>
            </a:extLst>
          </p:cNvPr>
          <p:cNvSpPr txBox="1"/>
          <p:nvPr/>
        </p:nvSpPr>
        <p:spPr>
          <a:xfrm>
            <a:off x="4068010" y="3023589"/>
            <a:ext cx="135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박세미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9D295-5D4B-46A4-A0DF-9070EFA859BE}"/>
              </a:ext>
            </a:extLst>
          </p:cNvPr>
          <p:cNvSpPr txBox="1"/>
          <p:nvPr/>
        </p:nvSpPr>
        <p:spPr>
          <a:xfrm>
            <a:off x="4068010" y="4599578"/>
            <a:ext cx="135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박인우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A1D9A3-4405-4A34-9FDC-66CE499CB8DF}"/>
              </a:ext>
            </a:extLst>
          </p:cNvPr>
          <p:cNvSpPr txBox="1"/>
          <p:nvPr/>
        </p:nvSpPr>
        <p:spPr>
          <a:xfrm>
            <a:off x="6677539" y="3023589"/>
            <a:ext cx="135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송예진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6B7FE4-C574-4433-A487-B92E4709BFFC}"/>
              </a:ext>
            </a:extLst>
          </p:cNvPr>
          <p:cNvSpPr txBox="1"/>
          <p:nvPr/>
        </p:nvSpPr>
        <p:spPr>
          <a:xfrm>
            <a:off x="6663247" y="4599578"/>
            <a:ext cx="135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차종한</a:t>
            </a:r>
            <a:endParaRPr lang="ko-KR" altLang="en-US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7ED16F-BB3F-4FE4-BB77-6C4EACBC4811}"/>
              </a:ext>
            </a:extLst>
          </p:cNvPr>
          <p:cNvSpPr txBox="1"/>
          <p:nvPr/>
        </p:nvSpPr>
        <p:spPr>
          <a:xfrm>
            <a:off x="677660" y="1497806"/>
            <a:ext cx="3239056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Q&amp;A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등록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Q&amp;A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비밀글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및 댓글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구현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ADMIN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관리 리스트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ADMIN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전체 주문 내역 리스트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웹페이지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CSS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디자인 총괄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A50EB-C272-4681-88D4-54C276BE33F2}"/>
              </a:ext>
            </a:extLst>
          </p:cNvPr>
          <p:cNvSpPr txBox="1"/>
          <p:nvPr/>
        </p:nvSpPr>
        <p:spPr>
          <a:xfrm>
            <a:off x="8709557" y="1497805"/>
            <a:ext cx="3239056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회원가입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REVIEW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등록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ADMIN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상품 등록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 PAGE  MY REVIEW LIST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 파일 업로드 구현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56FCFC-05C5-4EAD-9588-6465AC0B7D43}"/>
              </a:ext>
            </a:extLst>
          </p:cNvPr>
          <p:cNvSpPr txBox="1"/>
          <p:nvPr/>
        </p:nvSpPr>
        <p:spPr>
          <a:xfrm>
            <a:off x="677660" y="4138037"/>
            <a:ext cx="3239056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 &amp; PW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찾기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회원정보 수정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 PAGE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주문 내역 리스트 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화면 상품 리스트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홈페이지 </a:t>
            </a:r>
            <a:r>
              <a:rPr lang="ko-KR" altLang="en-US" sz="1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페이징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구현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프로젝트 통합 및 코드 테스트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EDFAAE-B026-4ECA-856C-7E5F9C0FC17B}"/>
              </a:ext>
            </a:extLst>
          </p:cNvPr>
          <p:cNvSpPr txBox="1"/>
          <p:nvPr/>
        </p:nvSpPr>
        <p:spPr>
          <a:xfrm>
            <a:off x="8709557" y="4138037"/>
            <a:ext cx="3482444" cy="2188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장바구니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위시리스트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주문  및 결제 내역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수단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상품 상세 페이지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 </a:t>
            </a:r>
            <a:r>
              <a:rPr lang="en-US" altLang="ko-KR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 </a:t>
            </a: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구현</a:t>
            </a:r>
            <a:endParaRPr lang="en-US" altLang="ko-KR" sz="1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 테스트</a:t>
            </a:r>
          </a:p>
        </p:txBody>
      </p:sp>
    </p:spTree>
    <p:extLst>
      <p:ext uri="{BB962C8B-B14F-4D97-AF65-F5344CB8AC3E}">
        <p14:creationId xmlns:p14="http://schemas.microsoft.com/office/powerpoint/2010/main" val="3489817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15F83D-0FA2-4036-87BD-FB25D987E7E7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2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2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8382-7112-433B-B60B-16A06683934A}"/>
              </a:ext>
            </a:extLst>
          </p:cNvPr>
          <p:cNvSpPr txBox="1"/>
          <p:nvPr/>
        </p:nvSpPr>
        <p:spPr>
          <a:xfrm>
            <a:off x="1708150" y="482143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일정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C754DED-D55B-49E4-86D8-C9AA8BFB7603}"/>
              </a:ext>
            </a:extLst>
          </p:cNvPr>
          <p:cNvCxnSpPr>
            <a:cxnSpLocks/>
          </p:cNvCxnSpPr>
          <p:nvPr/>
        </p:nvCxnSpPr>
        <p:spPr>
          <a:xfrm>
            <a:off x="2969683" y="774530"/>
            <a:ext cx="7867650" cy="0"/>
          </a:xfrm>
          <a:prstGeom prst="line">
            <a:avLst/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DC2B8CF-3B50-4C74-94D5-0D7CD2CE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158" y="1548214"/>
            <a:ext cx="8356070" cy="4911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A6AD4D-A921-4917-A18D-164E47E7BC94}"/>
              </a:ext>
            </a:extLst>
          </p:cNvPr>
          <p:cNvSpPr/>
          <p:nvPr/>
        </p:nvSpPr>
        <p:spPr>
          <a:xfrm>
            <a:off x="4229100" y="2417445"/>
            <a:ext cx="426720" cy="1676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BE081F8-BF3F-42C7-BF6E-BFC2E2661FA1}"/>
              </a:ext>
            </a:extLst>
          </p:cNvPr>
          <p:cNvSpPr/>
          <p:nvPr/>
        </p:nvSpPr>
        <p:spPr>
          <a:xfrm>
            <a:off x="4229100" y="2743200"/>
            <a:ext cx="1089660" cy="1676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E6C1B6E-CD7E-491F-B4D2-51A2CC514657}"/>
              </a:ext>
            </a:extLst>
          </p:cNvPr>
          <p:cNvSpPr/>
          <p:nvPr/>
        </p:nvSpPr>
        <p:spPr>
          <a:xfrm>
            <a:off x="5474970" y="3040380"/>
            <a:ext cx="426720" cy="1752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C5CF327-0FBD-458C-B17B-2EC4D79B035B}"/>
              </a:ext>
            </a:extLst>
          </p:cNvPr>
          <p:cNvSpPr/>
          <p:nvPr/>
        </p:nvSpPr>
        <p:spPr>
          <a:xfrm>
            <a:off x="5474970" y="3356610"/>
            <a:ext cx="426720" cy="175260"/>
          </a:xfrm>
          <a:prstGeom prst="roundRect">
            <a:avLst/>
          </a:prstGeom>
          <a:solidFill>
            <a:srgbClr val="F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D984B18-9A13-41A1-8A23-EADE7120E44D}"/>
              </a:ext>
            </a:extLst>
          </p:cNvPr>
          <p:cNvSpPr/>
          <p:nvPr/>
        </p:nvSpPr>
        <p:spPr>
          <a:xfrm>
            <a:off x="5474970" y="3689316"/>
            <a:ext cx="426720" cy="175260"/>
          </a:xfrm>
          <a:prstGeom prst="roundRect">
            <a:avLst/>
          </a:prstGeom>
          <a:solidFill>
            <a:srgbClr val="A2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F483E2D-07C8-4C02-A6E2-8A3F5FF6E56C}"/>
              </a:ext>
            </a:extLst>
          </p:cNvPr>
          <p:cNvSpPr/>
          <p:nvPr/>
        </p:nvSpPr>
        <p:spPr>
          <a:xfrm>
            <a:off x="6120765" y="4002972"/>
            <a:ext cx="1120140" cy="1752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A67088D-DB43-4F6F-A8C8-46FD3C793C10}"/>
              </a:ext>
            </a:extLst>
          </p:cNvPr>
          <p:cNvSpPr/>
          <p:nvPr/>
        </p:nvSpPr>
        <p:spPr>
          <a:xfrm>
            <a:off x="6749415" y="4307772"/>
            <a:ext cx="1794510" cy="173419"/>
          </a:xfrm>
          <a:prstGeom prst="roundRect">
            <a:avLst/>
          </a:prstGeom>
          <a:solidFill>
            <a:srgbClr val="DA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24EAF5B-FB23-4E56-9E75-323C352D1256}"/>
              </a:ext>
            </a:extLst>
          </p:cNvPr>
          <p:cNvSpPr/>
          <p:nvPr/>
        </p:nvSpPr>
        <p:spPr>
          <a:xfrm>
            <a:off x="8117205" y="4622097"/>
            <a:ext cx="426720" cy="175260"/>
          </a:xfrm>
          <a:prstGeom prst="roundRect">
            <a:avLst/>
          </a:prstGeom>
          <a:solidFill>
            <a:srgbClr val="2E4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1B8BC58-3DD3-423B-ADD4-1E60C2741323}"/>
              </a:ext>
            </a:extLst>
          </p:cNvPr>
          <p:cNvSpPr/>
          <p:nvPr/>
        </p:nvSpPr>
        <p:spPr>
          <a:xfrm>
            <a:off x="8109585" y="4945947"/>
            <a:ext cx="1024890" cy="173419"/>
          </a:xfrm>
          <a:prstGeom prst="roundRect">
            <a:avLst/>
          </a:prstGeom>
          <a:solidFill>
            <a:srgbClr val="DA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E475549-39B0-4776-8440-780D415004BA}"/>
              </a:ext>
            </a:extLst>
          </p:cNvPr>
          <p:cNvSpPr/>
          <p:nvPr/>
        </p:nvSpPr>
        <p:spPr>
          <a:xfrm>
            <a:off x="8736330" y="5248906"/>
            <a:ext cx="426720" cy="175260"/>
          </a:xfrm>
          <a:prstGeom prst="roundRect">
            <a:avLst/>
          </a:prstGeom>
          <a:solidFill>
            <a:srgbClr val="2E4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4AA2118-8921-439D-A182-0D53DC07E1D4}"/>
              </a:ext>
            </a:extLst>
          </p:cNvPr>
          <p:cNvSpPr/>
          <p:nvPr/>
        </p:nvSpPr>
        <p:spPr>
          <a:xfrm>
            <a:off x="8745855" y="5567620"/>
            <a:ext cx="1024890" cy="173419"/>
          </a:xfrm>
          <a:prstGeom prst="roundRect">
            <a:avLst/>
          </a:prstGeom>
          <a:solidFill>
            <a:srgbClr val="DCF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C15F543-B531-42E8-ADC4-B541FB5F44E0}"/>
              </a:ext>
            </a:extLst>
          </p:cNvPr>
          <p:cNvSpPr/>
          <p:nvPr/>
        </p:nvSpPr>
        <p:spPr>
          <a:xfrm>
            <a:off x="8755380" y="5906305"/>
            <a:ext cx="1024890" cy="173418"/>
          </a:xfrm>
          <a:prstGeom prst="roundRect">
            <a:avLst/>
          </a:prstGeom>
          <a:solidFill>
            <a:srgbClr val="A2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4F61DCAB-FBF0-4EF0-AB42-84C47ED5D4E8}"/>
              </a:ext>
            </a:extLst>
          </p:cNvPr>
          <p:cNvSpPr/>
          <p:nvPr/>
        </p:nvSpPr>
        <p:spPr>
          <a:xfrm>
            <a:off x="9989820" y="6206566"/>
            <a:ext cx="426720" cy="1752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7987</TotalTime>
  <Words>1007</Words>
  <Application>Microsoft Office PowerPoint</Application>
  <PresentationFormat>와이드스크린</PresentationFormat>
  <Paragraphs>282</Paragraphs>
  <Slides>33</Slides>
  <Notes>14</Notes>
  <HiddenSlides>3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2" baseType="lpstr">
      <vt:lpstr>a고딕14</vt:lpstr>
      <vt:lpstr>a고딕17</vt:lpstr>
      <vt:lpstr>a고딕19</vt:lpstr>
      <vt:lpstr>a타이틀고딕5</vt:lpstr>
      <vt:lpstr>나눔스퀘어</vt:lpstr>
      <vt:lpstr>나눔스퀘어 Bold</vt:lpstr>
      <vt:lpstr>나눔스퀘어라운드 Bold</vt:lpstr>
      <vt:lpstr>나눔스퀘어라운드 ExtraBold</vt:lpstr>
      <vt:lpstr>나눔스퀘어라운드 Regular</vt:lpstr>
      <vt:lpstr>맑은 고딕</vt:lpstr>
      <vt:lpstr>배달의민족 도현</vt:lpstr>
      <vt:lpstr>상상토끼 꽃길</vt:lpstr>
      <vt:lpstr>야놀자 야체 R</vt:lpstr>
      <vt:lpstr>포천 막걸리체</vt:lpstr>
      <vt:lpstr>Arial</vt:lpstr>
      <vt:lpstr>Lithos Pro Regular</vt:lpstr>
      <vt:lpstr>Modern Love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송예진</dc:creator>
  <cp:lastModifiedBy>송예진</cp:lastModifiedBy>
  <cp:revision>134</cp:revision>
  <dcterms:created xsi:type="dcterms:W3CDTF">2020-12-07T09:32:54Z</dcterms:created>
  <dcterms:modified xsi:type="dcterms:W3CDTF">2020-12-13T06:24:54Z</dcterms:modified>
</cp:coreProperties>
</file>